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B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70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CD44C9-AA0B-4010-90A0-8C0E63773A2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CF9227A-87C9-4432-BE58-DABDDFF783F4}">
      <dgm:prSet phldrT="[Text]" custT="1"/>
      <dgm:spPr/>
      <dgm:t>
        <a:bodyPr/>
        <a:lstStyle/>
        <a:p>
          <a:r>
            <a:rPr lang="en-US" sz="1400" dirty="0" smtClean="0"/>
            <a:t>Define Conservation Goals</a:t>
          </a:r>
          <a:endParaRPr lang="en-US" sz="1400" dirty="0"/>
        </a:p>
      </dgm:t>
    </dgm:pt>
    <dgm:pt modelId="{E9C59454-1948-43F8-8FFA-40C487412140}" type="parTrans" cxnId="{19286B52-B43B-49E3-86C6-61BAF3120F3D}">
      <dgm:prSet/>
      <dgm:spPr/>
      <dgm:t>
        <a:bodyPr/>
        <a:lstStyle/>
        <a:p>
          <a:endParaRPr lang="en-US"/>
        </a:p>
      </dgm:t>
    </dgm:pt>
    <dgm:pt modelId="{6AE6CD91-EB62-4FFA-B36B-B9FCC50CB5F3}" type="sibTrans" cxnId="{19286B52-B43B-49E3-86C6-61BAF3120F3D}">
      <dgm:prSet/>
      <dgm:spPr/>
      <dgm:t>
        <a:bodyPr/>
        <a:lstStyle/>
        <a:p>
          <a:endParaRPr lang="en-US"/>
        </a:p>
      </dgm:t>
    </dgm:pt>
    <dgm:pt modelId="{2AC4C326-8496-41F5-AFC4-56FAE32CF970}">
      <dgm:prSet phldrT="[Text]" custT="1"/>
      <dgm:spPr/>
      <dgm:t>
        <a:bodyPr/>
        <a:lstStyle/>
        <a:p>
          <a:r>
            <a:rPr lang="en-US" sz="1200" dirty="0" smtClean="0"/>
            <a:t>For ecosystems &amp; their services</a:t>
          </a:r>
          <a:endParaRPr lang="en-US" sz="1200" dirty="0"/>
        </a:p>
      </dgm:t>
    </dgm:pt>
    <dgm:pt modelId="{B522DC5D-179C-4846-970F-B54367C18156}" type="parTrans" cxnId="{427159CD-3ED0-4889-84F3-BB676A4BA7F0}">
      <dgm:prSet/>
      <dgm:spPr/>
      <dgm:t>
        <a:bodyPr/>
        <a:lstStyle/>
        <a:p>
          <a:endParaRPr lang="en-US"/>
        </a:p>
      </dgm:t>
    </dgm:pt>
    <dgm:pt modelId="{6E9B1E86-8C38-48C1-839E-7D04CB5F12F3}" type="sibTrans" cxnId="{427159CD-3ED0-4889-84F3-BB676A4BA7F0}">
      <dgm:prSet/>
      <dgm:spPr/>
      <dgm:t>
        <a:bodyPr/>
        <a:lstStyle/>
        <a:p>
          <a:endParaRPr lang="en-US"/>
        </a:p>
      </dgm:t>
    </dgm:pt>
    <dgm:pt modelId="{560692B4-1F8D-4C6F-9CDC-962B9E0CE157}">
      <dgm:prSet phldrT="[Text]" custT="1"/>
      <dgm:spPr/>
      <dgm:t>
        <a:bodyPr/>
        <a:lstStyle/>
        <a:p>
          <a:r>
            <a:rPr lang="en-US" sz="1200" dirty="0" smtClean="0"/>
            <a:t>For fish and wildlife species</a:t>
          </a:r>
          <a:endParaRPr lang="en-US" sz="1200" dirty="0"/>
        </a:p>
      </dgm:t>
    </dgm:pt>
    <dgm:pt modelId="{566BA453-7300-4270-AE24-80FA18BAFD61}" type="parTrans" cxnId="{06AFA48B-10E2-41E8-BE7C-E85DA9166A35}">
      <dgm:prSet/>
      <dgm:spPr/>
      <dgm:t>
        <a:bodyPr/>
        <a:lstStyle/>
        <a:p>
          <a:endParaRPr lang="en-US"/>
        </a:p>
      </dgm:t>
    </dgm:pt>
    <dgm:pt modelId="{906EC91D-02E7-4B94-A337-E47B8BC8E61F}" type="sibTrans" cxnId="{06AFA48B-10E2-41E8-BE7C-E85DA9166A35}">
      <dgm:prSet/>
      <dgm:spPr/>
      <dgm:t>
        <a:bodyPr/>
        <a:lstStyle/>
        <a:p>
          <a:endParaRPr lang="en-US"/>
        </a:p>
      </dgm:t>
    </dgm:pt>
    <dgm:pt modelId="{D8DD3E55-7C5F-4D5F-AA65-0ACAA0495753}">
      <dgm:prSet phldrT="[Text]" custT="1"/>
      <dgm:spPr/>
      <dgm:t>
        <a:bodyPr/>
        <a:lstStyle/>
        <a:p>
          <a:r>
            <a:rPr lang="en-US" sz="1400" dirty="0" smtClean="0"/>
            <a:t>Agree on End Product of Conservation Design</a:t>
          </a:r>
          <a:endParaRPr lang="en-US" sz="1400" dirty="0"/>
        </a:p>
      </dgm:t>
    </dgm:pt>
    <dgm:pt modelId="{45DB730B-FE9E-4A8A-954C-F089CEC4B5E7}" type="parTrans" cxnId="{32609599-0B5D-409E-BCD1-9897A12C4499}">
      <dgm:prSet/>
      <dgm:spPr/>
      <dgm:t>
        <a:bodyPr/>
        <a:lstStyle/>
        <a:p>
          <a:endParaRPr lang="en-US"/>
        </a:p>
      </dgm:t>
    </dgm:pt>
    <dgm:pt modelId="{01C6A6FE-8427-437E-8295-44472506900F}" type="sibTrans" cxnId="{32609599-0B5D-409E-BCD1-9897A12C4499}">
      <dgm:prSet/>
      <dgm:spPr/>
      <dgm:t>
        <a:bodyPr/>
        <a:lstStyle/>
        <a:p>
          <a:endParaRPr lang="en-US"/>
        </a:p>
      </dgm:t>
    </dgm:pt>
    <dgm:pt modelId="{794CDC8A-7A97-4480-BB5B-FF1B5B6D2D53}">
      <dgm:prSet phldrT="[Text]" custT="1"/>
      <dgm:spPr/>
      <dgm:t>
        <a:bodyPr/>
        <a:lstStyle/>
        <a:p>
          <a:r>
            <a:rPr lang="en-US" sz="1200" dirty="0" smtClean="0"/>
            <a:t>Consensus on what the conservation design will depict and what decisions it will support</a:t>
          </a:r>
          <a:endParaRPr lang="en-US" sz="1200" dirty="0"/>
        </a:p>
      </dgm:t>
    </dgm:pt>
    <dgm:pt modelId="{D5B34B34-3ACA-4B04-A32F-54951EE484C4}" type="parTrans" cxnId="{01A8901A-5D44-4975-BAA3-11C79D67557D}">
      <dgm:prSet/>
      <dgm:spPr/>
      <dgm:t>
        <a:bodyPr/>
        <a:lstStyle/>
        <a:p>
          <a:endParaRPr lang="en-US"/>
        </a:p>
      </dgm:t>
    </dgm:pt>
    <dgm:pt modelId="{48F1D6FD-77F4-4714-91CC-60C3A9514F44}" type="sibTrans" cxnId="{01A8901A-5D44-4975-BAA3-11C79D67557D}">
      <dgm:prSet/>
      <dgm:spPr/>
      <dgm:t>
        <a:bodyPr/>
        <a:lstStyle/>
        <a:p>
          <a:endParaRPr lang="en-US"/>
        </a:p>
      </dgm:t>
    </dgm:pt>
    <dgm:pt modelId="{C877DA49-A0A0-4C0F-A91C-229AD9E5A33E}">
      <dgm:prSet phldrT="[Text]" custT="1"/>
      <dgm:spPr/>
      <dgm:t>
        <a:bodyPr/>
        <a:lstStyle/>
        <a:p>
          <a:r>
            <a:rPr lang="en-US" sz="1400" dirty="0" smtClean="0"/>
            <a:t>Define Scope: Threats, Management Actions, Time Horizon</a:t>
          </a:r>
          <a:endParaRPr lang="en-US" sz="1400" dirty="0"/>
        </a:p>
      </dgm:t>
    </dgm:pt>
    <dgm:pt modelId="{ED2BCB8D-EE55-4109-A777-01187FA79B12}" type="parTrans" cxnId="{6C1A2D89-8F1D-4A99-A4E6-2B08F58DE049}">
      <dgm:prSet/>
      <dgm:spPr/>
      <dgm:t>
        <a:bodyPr/>
        <a:lstStyle/>
        <a:p>
          <a:endParaRPr lang="en-US"/>
        </a:p>
      </dgm:t>
    </dgm:pt>
    <dgm:pt modelId="{66D10AEB-E52C-45BA-857A-9A8C7B2D0123}" type="sibTrans" cxnId="{6C1A2D89-8F1D-4A99-A4E6-2B08F58DE049}">
      <dgm:prSet/>
      <dgm:spPr/>
      <dgm:t>
        <a:bodyPr/>
        <a:lstStyle/>
        <a:p>
          <a:endParaRPr lang="en-US"/>
        </a:p>
      </dgm:t>
    </dgm:pt>
    <dgm:pt modelId="{919CAD30-FD2B-4A48-8C99-2CECFC62752A}">
      <dgm:prSet phldrT="[Text]" custT="1"/>
      <dgm:spPr/>
      <dgm:t>
        <a:bodyPr/>
        <a:lstStyle/>
        <a:p>
          <a:r>
            <a:rPr lang="en-US" sz="1200" dirty="0" smtClean="0"/>
            <a:t>Explain how decisions were reached</a:t>
          </a:r>
          <a:endParaRPr lang="en-US" sz="1200" dirty="0"/>
        </a:p>
      </dgm:t>
    </dgm:pt>
    <dgm:pt modelId="{B06D9ABB-3F45-4427-AA81-443751BF18E0}" type="parTrans" cxnId="{E6344F1B-A749-4595-B97B-08A75E7247F4}">
      <dgm:prSet/>
      <dgm:spPr/>
      <dgm:t>
        <a:bodyPr/>
        <a:lstStyle/>
        <a:p>
          <a:endParaRPr lang="en-US"/>
        </a:p>
      </dgm:t>
    </dgm:pt>
    <dgm:pt modelId="{D373517E-B49C-4B9C-A7AF-2F64673AFFE4}" type="sibTrans" cxnId="{E6344F1B-A749-4595-B97B-08A75E7247F4}">
      <dgm:prSet/>
      <dgm:spPr/>
      <dgm:t>
        <a:bodyPr/>
        <a:lstStyle/>
        <a:p>
          <a:endParaRPr lang="en-US"/>
        </a:p>
      </dgm:t>
    </dgm:pt>
    <dgm:pt modelId="{6EBF179E-AB23-49DE-A857-403C629B3928}">
      <dgm:prSet phldrT="[Text]" custT="1"/>
      <dgm:spPr/>
      <dgm:t>
        <a:bodyPr/>
        <a:lstStyle/>
        <a:p>
          <a:r>
            <a:rPr lang="en-US" sz="1400" dirty="0" smtClean="0"/>
            <a:t>Develop Initial Design</a:t>
          </a:r>
          <a:endParaRPr lang="en-US" sz="1400" dirty="0"/>
        </a:p>
      </dgm:t>
    </dgm:pt>
    <dgm:pt modelId="{B8B7D700-9BE2-48B0-A23B-44B368AB031E}" type="parTrans" cxnId="{2645FDBB-CCF7-480C-AD4C-AFF36B4C1F72}">
      <dgm:prSet/>
      <dgm:spPr/>
      <dgm:t>
        <a:bodyPr/>
        <a:lstStyle/>
        <a:p>
          <a:endParaRPr lang="en-US"/>
        </a:p>
      </dgm:t>
    </dgm:pt>
    <dgm:pt modelId="{E282E93B-6FD3-4AE3-BECE-A20F014D448C}" type="sibTrans" cxnId="{2645FDBB-CCF7-480C-AD4C-AFF36B4C1F72}">
      <dgm:prSet/>
      <dgm:spPr/>
      <dgm:t>
        <a:bodyPr/>
        <a:lstStyle/>
        <a:p>
          <a:endParaRPr lang="en-US"/>
        </a:p>
      </dgm:t>
    </dgm:pt>
    <dgm:pt modelId="{38D23336-5BA2-472C-8A3D-40EFE597D472}">
      <dgm:prSet phldrT="[Text]" custT="1"/>
      <dgm:spPr/>
      <dgm:t>
        <a:bodyPr/>
        <a:lstStyle/>
        <a:p>
          <a:r>
            <a:rPr lang="en-US" sz="1400" dirty="0" smtClean="0"/>
            <a:t>Define Criteria for Selecting Species and Ecosystems</a:t>
          </a:r>
          <a:endParaRPr lang="en-US" sz="1400" dirty="0"/>
        </a:p>
      </dgm:t>
    </dgm:pt>
    <dgm:pt modelId="{FD2C40DB-10EC-4540-A383-370849E3993E}" type="parTrans" cxnId="{19816A13-1757-45A9-B15B-16B56F65D559}">
      <dgm:prSet/>
      <dgm:spPr/>
      <dgm:t>
        <a:bodyPr/>
        <a:lstStyle/>
        <a:p>
          <a:endParaRPr lang="en-US"/>
        </a:p>
      </dgm:t>
    </dgm:pt>
    <dgm:pt modelId="{E2AB1779-697B-45CF-BBC4-E83558653351}" type="sibTrans" cxnId="{19816A13-1757-45A9-B15B-16B56F65D559}">
      <dgm:prSet/>
      <dgm:spPr/>
      <dgm:t>
        <a:bodyPr/>
        <a:lstStyle/>
        <a:p>
          <a:endParaRPr lang="en-US"/>
        </a:p>
      </dgm:t>
    </dgm:pt>
    <dgm:pt modelId="{BA5781E6-E024-4A79-AC3B-003747735083}">
      <dgm:prSet phldrT="[Text]" custT="1"/>
      <dgm:spPr/>
      <dgm:t>
        <a:bodyPr/>
        <a:lstStyle/>
        <a:p>
          <a:r>
            <a:rPr lang="en-US" sz="1400" dirty="0" smtClean="0"/>
            <a:t>Select Species and Ecosystems</a:t>
          </a:r>
          <a:endParaRPr lang="en-US" sz="1400" dirty="0"/>
        </a:p>
      </dgm:t>
    </dgm:pt>
    <dgm:pt modelId="{B622BE02-E4AA-4D5A-B75A-E5AF5E673D8A}" type="parTrans" cxnId="{9F492C05-EC1B-41AF-83EC-B4854CB0B32A}">
      <dgm:prSet/>
      <dgm:spPr/>
      <dgm:t>
        <a:bodyPr/>
        <a:lstStyle/>
        <a:p>
          <a:endParaRPr lang="en-US"/>
        </a:p>
      </dgm:t>
    </dgm:pt>
    <dgm:pt modelId="{CE7BB259-5CE7-43FA-A87B-AF46CAA0850A}" type="sibTrans" cxnId="{9F492C05-EC1B-41AF-83EC-B4854CB0B32A}">
      <dgm:prSet/>
      <dgm:spPr/>
      <dgm:t>
        <a:bodyPr/>
        <a:lstStyle/>
        <a:p>
          <a:endParaRPr lang="en-US"/>
        </a:p>
      </dgm:t>
    </dgm:pt>
    <dgm:pt modelId="{F06C6882-4D67-4573-B647-48235AD9D5BE}">
      <dgm:prSet phldrT="[Text]" custT="1"/>
      <dgm:spPr/>
      <dgm:t>
        <a:bodyPr/>
        <a:lstStyle/>
        <a:p>
          <a:r>
            <a:rPr lang="en-US" sz="1400" dirty="0" smtClean="0"/>
            <a:t>Set Species and Ecosystem Conservation Objectives</a:t>
          </a:r>
          <a:endParaRPr lang="en-US" sz="1400" dirty="0"/>
        </a:p>
      </dgm:t>
    </dgm:pt>
    <dgm:pt modelId="{AAD2BFCB-1F9B-4BE0-8ED4-107DED277EB2}" type="parTrans" cxnId="{19E68051-62AD-4085-82A1-91F38EC09056}">
      <dgm:prSet/>
      <dgm:spPr/>
      <dgm:t>
        <a:bodyPr/>
        <a:lstStyle/>
        <a:p>
          <a:endParaRPr lang="en-US"/>
        </a:p>
      </dgm:t>
    </dgm:pt>
    <dgm:pt modelId="{7A3B6F01-CF53-4C51-9102-CCD4D951C9DF}" type="sibTrans" cxnId="{19E68051-62AD-4085-82A1-91F38EC09056}">
      <dgm:prSet/>
      <dgm:spPr/>
      <dgm:t>
        <a:bodyPr/>
        <a:lstStyle/>
        <a:p>
          <a:endParaRPr lang="en-US"/>
        </a:p>
      </dgm:t>
    </dgm:pt>
    <dgm:pt modelId="{33F5571B-569D-4898-BBCA-2A0C451CE410}">
      <dgm:prSet phldrT="[Text]" custT="1"/>
      <dgm:spPr/>
      <dgm:t>
        <a:bodyPr/>
        <a:lstStyle/>
        <a:p>
          <a:r>
            <a:rPr lang="en-US" sz="1400" dirty="0" smtClean="0"/>
            <a:t>Decide on Relative Weights (Trade-offs) for Species and Ecosystems</a:t>
          </a:r>
          <a:endParaRPr lang="en-US" sz="1400" dirty="0"/>
        </a:p>
      </dgm:t>
    </dgm:pt>
    <dgm:pt modelId="{05E6A62B-F4B4-4832-BFC5-D40B43B5C936}" type="parTrans" cxnId="{48C92B8A-E30D-4336-AD6F-DA85825BA368}">
      <dgm:prSet/>
      <dgm:spPr/>
      <dgm:t>
        <a:bodyPr/>
        <a:lstStyle/>
        <a:p>
          <a:endParaRPr lang="en-US"/>
        </a:p>
      </dgm:t>
    </dgm:pt>
    <dgm:pt modelId="{6FEE59E0-B093-4D15-B77A-C32583ED8FEF}" type="sibTrans" cxnId="{48C92B8A-E30D-4336-AD6F-DA85825BA368}">
      <dgm:prSet/>
      <dgm:spPr/>
      <dgm:t>
        <a:bodyPr/>
        <a:lstStyle/>
        <a:p>
          <a:endParaRPr lang="en-US"/>
        </a:p>
      </dgm:t>
    </dgm:pt>
    <dgm:pt modelId="{B53B12AC-B7F0-45B2-8F51-A0B3ABC4E6B4}">
      <dgm:prSet phldrT="[Text]" custT="1"/>
      <dgm:spPr/>
      <dgm:t>
        <a:bodyPr/>
        <a:lstStyle/>
        <a:p>
          <a:r>
            <a:rPr lang="en-US" sz="1400" dirty="0" smtClean="0"/>
            <a:t>Revisit/Iterate Conservation Objectives and Design as Necessary</a:t>
          </a:r>
          <a:endParaRPr lang="en-US" sz="1400" dirty="0"/>
        </a:p>
      </dgm:t>
    </dgm:pt>
    <dgm:pt modelId="{6F8F6734-34C5-445B-9CAD-13CDB3A70798}" type="parTrans" cxnId="{8AADC837-1277-4F8A-8FC3-6DDA511F88E0}">
      <dgm:prSet/>
      <dgm:spPr/>
      <dgm:t>
        <a:bodyPr/>
        <a:lstStyle/>
        <a:p>
          <a:endParaRPr lang="en-US"/>
        </a:p>
      </dgm:t>
    </dgm:pt>
    <dgm:pt modelId="{7495CA76-3031-4576-AF64-2F7A0F098262}" type="sibTrans" cxnId="{8AADC837-1277-4F8A-8FC3-6DDA511F88E0}">
      <dgm:prSet/>
      <dgm:spPr/>
      <dgm:t>
        <a:bodyPr/>
        <a:lstStyle/>
        <a:p>
          <a:endParaRPr lang="en-US"/>
        </a:p>
      </dgm:t>
    </dgm:pt>
    <dgm:pt modelId="{2141CB79-069B-421A-8B71-767267C6731B}">
      <dgm:prSet phldrT="[Text]" custT="1"/>
      <dgm:spPr/>
      <dgm:t>
        <a:bodyPr/>
        <a:lstStyle/>
        <a:p>
          <a:r>
            <a:rPr lang="en-US" sz="1400" dirty="0" smtClean="0"/>
            <a:t>Finalize Landscape Conservation Design</a:t>
          </a:r>
          <a:endParaRPr lang="en-US" sz="1400" dirty="0"/>
        </a:p>
      </dgm:t>
    </dgm:pt>
    <dgm:pt modelId="{24337C6C-C4E8-406C-BF9D-06984F6AB492}" type="parTrans" cxnId="{93F4A31A-E557-4727-9E42-0369F897577B}">
      <dgm:prSet/>
      <dgm:spPr/>
      <dgm:t>
        <a:bodyPr/>
        <a:lstStyle/>
        <a:p>
          <a:endParaRPr lang="en-US"/>
        </a:p>
      </dgm:t>
    </dgm:pt>
    <dgm:pt modelId="{2A2D2469-64AD-4AEF-9D51-A74DE1BB599B}" type="sibTrans" cxnId="{93F4A31A-E557-4727-9E42-0369F897577B}">
      <dgm:prSet/>
      <dgm:spPr/>
      <dgm:t>
        <a:bodyPr/>
        <a:lstStyle/>
        <a:p>
          <a:endParaRPr lang="en-US"/>
        </a:p>
      </dgm:t>
    </dgm:pt>
    <dgm:pt modelId="{11F72DF5-4066-4145-AEEB-4E35F7F86C1A}">
      <dgm:prSet phldrT="[Text]" custT="1"/>
      <dgm:spPr/>
      <dgm:t>
        <a:bodyPr/>
        <a:lstStyle/>
        <a:p>
          <a:r>
            <a:rPr lang="en-US" sz="1200" dirty="0" smtClean="0"/>
            <a:t>Threats such as habitat loss, aquatic barriers, water quality and quantity</a:t>
          </a:r>
          <a:endParaRPr lang="en-US" sz="1200" dirty="0"/>
        </a:p>
      </dgm:t>
    </dgm:pt>
    <dgm:pt modelId="{450A3D9C-B274-4DB8-93CD-3DD099D4937E}" type="parTrans" cxnId="{6BA9AB3C-D010-402E-B3A8-13CE8419FC5B}">
      <dgm:prSet/>
      <dgm:spPr/>
      <dgm:t>
        <a:bodyPr/>
        <a:lstStyle/>
        <a:p>
          <a:endParaRPr lang="en-US"/>
        </a:p>
      </dgm:t>
    </dgm:pt>
    <dgm:pt modelId="{DCF14301-580C-4CA7-84AD-047E5B098735}" type="sibTrans" cxnId="{6BA9AB3C-D010-402E-B3A8-13CE8419FC5B}">
      <dgm:prSet/>
      <dgm:spPr/>
      <dgm:t>
        <a:bodyPr/>
        <a:lstStyle/>
        <a:p>
          <a:endParaRPr lang="en-US"/>
        </a:p>
      </dgm:t>
    </dgm:pt>
    <dgm:pt modelId="{2E77E698-073B-4EEA-8A67-108C63CF3F3D}">
      <dgm:prSet phldrT="[Text]" custT="1"/>
      <dgm:spPr/>
      <dgm:t>
        <a:bodyPr/>
        <a:lstStyle/>
        <a:p>
          <a:r>
            <a:rPr lang="en-US" sz="1200" dirty="0" smtClean="0"/>
            <a:t>Connect to conservation goals</a:t>
          </a:r>
          <a:endParaRPr lang="en-US" sz="1200" dirty="0"/>
        </a:p>
      </dgm:t>
    </dgm:pt>
    <dgm:pt modelId="{4ECA9F92-618B-4294-AB43-C9029319F093}" type="parTrans" cxnId="{0DC58DCE-E946-43A2-B0C0-B6AB47CA4B49}">
      <dgm:prSet/>
      <dgm:spPr/>
      <dgm:t>
        <a:bodyPr/>
        <a:lstStyle/>
        <a:p>
          <a:endParaRPr lang="en-US"/>
        </a:p>
      </dgm:t>
    </dgm:pt>
    <dgm:pt modelId="{A074CED2-EED0-4AE8-B25E-AF87C687C81D}" type="sibTrans" cxnId="{0DC58DCE-E946-43A2-B0C0-B6AB47CA4B49}">
      <dgm:prSet/>
      <dgm:spPr/>
      <dgm:t>
        <a:bodyPr/>
        <a:lstStyle/>
        <a:p>
          <a:endParaRPr lang="en-US"/>
        </a:p>
      </dgm:t>
    </dgm:pt>
    <dgm:pt modelId="{2669C51C-D614-4EFC-9824-663AB60BDC8D}">
      <dgm:prSet phldrT="[Text]" custT="1"/>
      <dgm:spPr/>
      <dgm:t>
        <a:bodyPr/>
        <a:lstStyle/>
        <a:p>
          <a:r>
            <a:rPr lang="en-US" sz="1200" smtClean="0"/>
            <a:t>Consider representation, priority, data</a:t>
          </a:r>
          <a:endParaRPr lang="en-US" sz="1200" dirty="0"/>
        </a:p>
      </dgm:t>
    </dgm:pt>
    <dgm:pt modelId="{C2CC6CC8-95FC-4AA0-AC8E-48EBF859A074}" type="parTrans" cxnId="{93A662D8-C128-44E5-A6D0-A172F8364C20}">
      <dgm:prSet/>
      <dgm:spPr/>
      <dgm:t>
        <a:bodyPr/>
        <a:lstStyle/>
        <a:p>
          <a:endParaRPr lang="en-US"/>
        </a:p>
      </dgm:t>
    </dgm:pt>
    <dgm:pt modelId="{854D731B-4EE0-4A15-9E07-D590ABFBE69B}" type="sibTrans" cxnId="{93A662D8-C128-44E5-A6D0-A172F8364C20}">
      <dgm:prSet/>
      <dgm:spPr/>
      <dgm:t>
        <a:bodyPr/>
        <a:lstStyle/>
        <a:p>
          <a:endParaRPr lang="en-US"/>
        </a:p>
      </dgm:t>
    </dgm:pt>
    <dgm:pt modelId="{744FD25D-3EF9-4A7B-81D3-B4C631E957F1}">
      <dgm:prSet phldrT="[Text]" custT="1"/>
      <dgm:spPr/>
      <dgm:t>
        <a:bodyPr/>
        <a:lstStyle/>
        <a:p>
          <a:r>
            <a:rPr lang="en-US" sz="1200" dirty="0" smtClean="0"/>
            <a:t>Apply criteria</a:t>
          </a:r>
          <a:endParaRPr lang="en-US" sz="1200" dirty="0"/>
        </a:p>
      </dgm:t>
    </dgm:pt>
    <dgm:pt modelId="{BDAB33DE-9C34-4ED0-8FD5-157ABE09B97B}" type="parTrans" cxnId="{685376C3-045B-4F3B-9639-A61FA7C91223}">
      <dgm:prSet/>
      <dgm:spPr/>
      <dgm:t>
        <a:bodyPr/>
        <a:lstStyle/>
        <a:p>
          <a:endParaRPr lang="en-US"/>
        </a:p>
      </dgm:t>
    </dgm:pt>
    <dgm:pt modelId="{0753EAA9-0D38-46F1-94BA-62A7E998BCB6}" type="sibTrans" cxnId="{685376C3-045B-4F3B-9639-A61FA7C91223}">
      <dgm:prSet/>
      <dgm:spPr/>
      <dgm:t>
        <a:bodyPr/>
        <a:lstStyle/>
        <a:p>
          <a:endParaRPr lang="en-US"/>
        </a:p>
      </dgm:t>
    </dgm:pt>
    <dgm:pt modelId="{CEAEDE3D-2111-48ED-A75C-0A18914A775A}">
      <dgm:prSet phldrT="[Text]" custT="1"/>
      <dgm:spPr/>
      <dgm:t>
        <a:bodyPr/>
        <a:lstStyle/>
        <a:p>
          <a:r>
            <a:rPr lang="en-US" sz="1200" dirty="0" smtClean="0"/>
            <a:t>Consider existing regional objectives</a:t>
          </a:r>
          <a:endParaRPr lang="en-US" sz="1200" dirty="0"/>
        </a:p>
      </dgm:t>
    </dgm:pt>
    <dgm:pt modelId="{4DD849C3-F0C1-40A8-9DA7-B66D72456E72}" type="parTrans" cxnId="{A9AC1666-FFBC-41C6-8A56-61436F3B5681}">
      <dgm:prSet/>
      <dgm:spPr/>
      <dgm:t>
        <a:bodyPr/>
        <a:lstStyle/>
        <a:p>
          <a:endParaRPr lang="en-US"/>
        </a:p>
      </dgm:t>
    </dgm:pt>
    <dgm:pt modelId="{59BFDB01-BBF5-451C-B703-DAAB09CD7372}" type="sibTrans" cxnId="{A9AC1666-FFBC-41C6-8A56-61436F3B5681}">
      <dgm:prSet/>
      <dgm:spPr/>
      <dgm:t>
        <a:bodyPr/>
        <a:lstStyle/>
        <a:p>
          <a:endParaRPr lang="en-US"/>
        </a:p>
      </dgm:t>
    </dgm:pt>
    <dgm:pt modelId="{26005E8D-6CBD-41E6-ACCE-34EA1EF01D4C}">
      <dgm:prSet phldrT="[Text]" custT="1"/>
      <dgm:spPr/>
      <dgm:t>
        <a:bodyPr/>
        <a:lstStyle/>
        <a:p>
          <a:r>
            <a:rPr lang="en-US" sz="1200" dirty="0" smtClean="0"/>
            <a:t>Consider societal values, feasibility</a:t>
          </a:r>
          <a:endParaRPr lang="en-US" sz="1200" dirty="0"/>
        </a:p>
      </dgm:t>
    </dgm:pt>
    <dgm:pt modelId="{D468DCAD-F2FA-48AD-B597-B6523CDB32D5}" type="parTrans" cxnId="{9BA93A50-F241-4389-9255-A9E0701E6BBC}">
      <dgm:prSet/>
      <dgm:spPr/>
      <dgm:t>
        <a:bodyPr/>
        <a:lstStyle/>
        <a:p>
          <a:endParaRPr lang="en-US"/>
        </a:p>
      </dgm:t>
    </dgm:pt>
    <dgm:pt modelId="{A97CB3F6-7FB8-461F-B0A7-35276CFB821F}" type="sibTrans" cxnId="{9BA93A50-F241-4389-9255-A9E0701E6BBC}">
      <dgm:prSet/>
      <dgm:spPr/>
      <dgm:t>
        <a:bodyPr/>
        <a:lstStyle/>
        <a:p>
          <a:endParaRPr lang="en-US"/>
        </a:p>
      </dgm:t>
    </dgm:pt>
    <dgm:pt modelId="{10A46C1B-3672-4189-BAC1-FA24C724A9E9}">
      <dgm:prSet phldrT="[Text]" custT="1"/>
      <dgm:spPr/>
      <dgm:t>
        <a:bodyPr/>
        <a:lstStyle/>
        <a:p>
          <a:r>
            <a:rPr lang="en-US" sz="1200" dirty="0" smtClean="0"/>
            <a:t>Current vs. future scenarios of climate and development</a:t>
          </a:r>
          <a:endParaRPr lang="en-US" sz="1200" dirty="0"/>
        </a:p>
      </dgm:t>
    </dgm:pt>
    <dgm:pt modelId="{D92EECB1-2C0B-4AE7-A860-609243BF0658}" type="parTrans" cxnId="{4E53BE0C-6D15-4D84-9F14-A791EB71C17D}">
      <dgm:prSet/>
      <dgm:spPr/>
      <dgm:t>
        <a:bodyPr/>
        <a:lstStyle/>
        <a:p>
          <a:endParaRPr lang="en-US"/>
        </a:p>
      </dgm:t>
    </dgm:pt>
    <dgm:pt modelId="{98F8E819-F009-480D-B23A-57195B60A80A}" type="sibTrans" cxnId="{4E53BE0C-6D15-4D84-9F14-A791EB71C17D}">
      <dgm:prSet/>
      <dgm:spPr/>
      <dgm:t>
        <a:bodyPr/>
        <a:lstStyle/>
        <a:p>
          <a:endParaRPr lang="en-US"/>
        </a:p>
      </dgm:t>
    </dgm:pt>
    <dgm:pt modelId="{4A4EBA27-1E2D-415A-AD29-FA1DF207FCB6}">
      <dgm:prSet phldrT="[Text]" custT="1"/>
      <dgm:spPr/>
      <dgm:t>
        <a:bodyPr/>
        <a:lstStyle/>
        <a:p>
          <a:r>
            <a:rPr lang="en-US" sz="1200" dirty="0" smtClean="0"/>
            <a:t>Regional vs. watershed and local priorities</a:t>
          </a:r>
          <a:endParaRPr lang="en-US" sz="1200" dirty="0"/>
        </a:p>
      </dgm:t>
    </dgm:pt>
    <dgm:pt modelId="{D11574FD-E30B-423F-AB3B-ED3E34829107}" type="parTrans" cxnId="{57DD00F2-7A09-41D3-8B90-72965341E342}">
      <dgm:prSet/>
      <dgm:spPr/>
      <dgm:t>
        <a:bodyPr/>
        <a:lstStyle/>
        <a:p>
          <a:endParaRPr lang="en-US"/>
        </a:p>
      </dgm:t>
    </dgm:pt>
    <dgm:pt modelId="{59680BB6-144F-4A6E-AF93-F1496CBC03EE}" type="sibTrans" cxnId="{57DD00F2-7A09-41D3-8B90-72965341E342}">
      <dgm:prSet/>
      <dgm:spPr/>
      <dgm:t>
        <a:bodyPr/>
        <a:lstStyle/>
        <a:p>
          <a:endParaRPr lang="en-US"/>
        </a:p>
      </dgm:t>
    </dgm:pt>
    <dgm:pt modelId="{3BFFA960-5701-4B35-92DC-5BF765D4897C}">
      <dgm:prSet phldrT="[Text]" custT="1"/>
      <dgm:spPr/>
      <dgm:t>
        <a:bodyPr/>
        <a:lstStyle/>
        <a:p>
          <a:r>
            <a:rPr lang="en-US" sz="1200" dirty="0" smtClean="0"/>
            <a:t>Incorporate objectives</a:t>
          </a:r>
          <a:endParaRPr lang="en-US" sz="1200" dirty="0"/>
        </a:p>
      </dgm:t>
    </dgm:pt>
    <dgm:pt modelId="{871E81A8-F395-456F-B6F5-F3C204174DE9}" type="parTrans" cxnId="{412A3281-0989-4D0E-A927-1B1C3FFA74F2}">
      <dgm:prSet/>
      <dgm:spPr/>
      <dgm:t>
        <a:bodyPr/>
        <a:lstStyle/>
        <a:p>
          <a:endParaRPr lang="en-US"/>
        </a:p>
      </dgm:t>
    </dgm:pt>
    <dgm:pt modelId="{A807029E-0EA8-45CC-87D8-4F5F67E3A1E0}" type="sibTrans" cxnId="{412A3281-0989-4D0E-A927-1B1C3FFA74F2}">
      <dgm:prSet/>
      <dgm:spPr/>
      <dgm:t>
        <a:bodyPr/>
        <a:lstStyle/>
        <a:p>
          <a:endParaRPr lang="en-US"/>
        </a:p>
      </dgm:t>
    </dgm:pt>
    <dgm:pt modelId="{6FCD72EE-068C-4BC1-A1B4-061D4EBCA64D}">
      <dgm:prSet phldrT="[Text]" custT="1"/>
      <dgm:spPr/>
      <dgm:t>
        <a:bodyPr/>
        <a:lstStyle/>
        <a:p>
          <a:r>
            <a:rPr lang="en-US" sz="1200" dirty="0" smtClean="0"/>
            <a:t>Incorporate weights and trade-offs</a:t>
          </a:r>
          <a:endParaRPr lang="en-US" sz="1200" dirty="0"/>
        </a:p>
      </dgm:t>
    </dgm:pt>
    <dgm:pt modelId="{4AA8A66D-19E0-4063-B6AB-61C0B61B12E0}" type="parTrans" cxnId="{C831C810-5F9B-4BB1-9BD3-FBF29F662667}">
      <dgm:prSet/>
      <dgm:spPr/>
      <dgm:t>
        <a:bodyPr/>
        <a:lstStyle/>
        <a:p>
          <a:endParaRPr lang="en-US"/>
        </a:p>
      </dgm:t>
    </dgm:pt>
    <dgm:pt modelId="{C54E1728-181C-4B26-A6E2-A94772F2D557}" type="sibTrans" cxnId="{C831C810-5F9B-4BB1-9BD3-FBF29F662667}">
      <dgm:prSet/>
      <dgm:spPr/>
      <dgm:t>
        <a:bodyPr/>
        <a:lstStyle/>
        <a:p>
          <a:endParaRPr lang="en-US"/>
        </a:p>
      </dgm:t>
    </dgm:pt>
    <dgm:pt modelId="{85849825-7CE8-40F5-A9D8-DE6B98B6951B}">
      <dgm:prSet phldrT="[Text]" custT="1"/>
      <dgm:spPr/>
      <dgm:t>
        <a:bodyPr/>
        <a:lstStyle/>
        <a:p>
          <a:r>
            <a:rPr lang="en-US" sz="1200" dirty="0" smtClean="0"/>
            <a:t>Review initial draft(s)</a:t>
          </a:r>
          <a:endParaRPr lang="en-US" sz="1200" dirty="0"/>
        </a:p>
      </dgm:t>
    </dgm:pt>
    <dgm:pt modelId="{21574071-718C-473A-8C4A-BC3A4F9F52FC}" type="parTrans" cxnId="{65DEC3E5-8E87-41BF-A221-A9D92A176B46}">
      <dgm:prSet/>
      <dgm:spPr/>
      <dgm:t>
        <a:bodyPr/>
        <a:lstStyle/>
        <a:p>
          <a:endParaRPr lang="en-US"/>
        </a:p>
      </dgm:t>
    </dgm:pt>
    <dgm:pt modelId="{E5C1901E-5C03-47AD-BDDE-17E0D1CD9033}" type="sibTrans" cxnId="{65DEC3E5-8E87-41BF-A221-A9D92A176B46}">
      <dgm:prSet/>
      <dgm:spPr/>
      <dgm:t>
        <a:bodyPr/>
        <a:lstStyle/>
        <a:p>
          <a:endParaRPr lang="en-US"/>
        </a:p>
      </dgm:t>
    </dgm:pt>
    <dgm:pt modelId="{94E49DC8-F106-474D-AC0E-0D47773B89D9}">
      <dgm:prSet phldrT="[Text]" custT="1"/>
      <dgm:spPr/>
      <dgm:t>
        <a:bodyPr/>
        <a:lstStyle/>
        <a:p>
          <a:r>
            <a:rPr lang="en-US" sz="1200" dirty="0" smtClean="0"/>
            <a:t>Consider alternatives</a:t>
          </a:r>
          <a:endParaRPr lang="en-US" sz="1200" dirty="0"/>
        </a:p>
      </dgm:t>
    </dgm:pt>
    <dgm:pt modelId="{DDF3AEE0-D3B6-47B2-B54D-A01A0BC96F85}" type="parTrans" cxnId="{E9AF1815-1FD1-47AB-8FFE-BFAF072D637F}">
      <dgm:prSet/>
      <dgm:spPr/>
      <dgm:t>
        <a:bodyPr/>
        <a:lstStyle/>
        <a:p>
          <a:endParaRPr lang="en-US"/>
        </a:p>
      </dgm:t>
    </dgm:pt>
    <dgm:pt modelId="{EDE0B92C-2F37-4DBA-973D-D16A562E450A}" type="sibTrans" cxnId="{E9AF1815-1FD1-47AB-8FFE-BFAF072D637F}">
      <dgm:prSet/>
      <dgm:spPr/>
      <dgm:t>
        <a:bodyPr/>
        <a:lstStyle/>
        <a:p>
          <a:endParaRPr lang="en-US"/>
        </a:p>
      </dgm:t>
    </dgm:pt>
    <dgm:pt modelId="{63377057-A735-45E0-AF36-8026FCD8C996}">
      <dgm:prSet phldrT="[Text]" custT="1"/>
      <dgm:spPr/>
      <dgm:t>
        <a:bodyPr/>
        <a:lstStyle/>
        <a:p>
          <a:r>
            <a:rPr lang="en-US" sz="1400" dirty="0" smtClean="0"/>
            <a:t>Document and Communicate Results</a:t>
          </a:r>
          <a:endParaRPr lang="en-US" sz="1400" dirty="0"/>
        </a:p>
      </dgm:t>
    </dgm:pt>
    <dgm:pt modelId="{6DA568C8-38AB-4DFE-8B2B-8295F4FC3E02}" type="parTrans" cxnId="{D56ABF02-6202-456E-BD2D-C4C41C534305}">
      <dgm:prSet/>
      <dgm:spPr/>
      <dgm:t>
        <a:bodyPr/>
        <a:lstStyle/>
        <a:p>
          <a:endParaRPr lang="en-US"/>
        </a:p>
      </dgm:t>
    </dgm:pt>
    <dgm:pt modelId="{37DAFE6A-571C-4406-BE22-EAB88D3CBFCF}" type="sibTrans" cxnId="{D56ABF02-6202-456E-BD2D-C4C41C534305}">
      <dgm:prSet/>
      <dgm:spPr/>
      <dgm:t>
        <a:bodyPr/>
        <a:lstStyle/>
        <a:p>
          <a:endParaRPr lang="en-US"/>
        </a:p>
      </dgm:t>
    </dgm:pt>
    <dgm:pt modelId="{77EE6D7B-7A0C-4DA6-AE7C-FE134280A2CC}">
      <dgm:prSet phldrT="[Text]" custT="1"/>
      <dgm:spPr/>
      <dgm:t>
        <a:bodyPr/>
        <a:lstStyle/>
        <a:p>
          <a:r>
            <a:rPr lang="en-US" sz="1200" dirty="0" smtClean="0"/>
            <a:t>Seek consensus</a:t>
          </a:r>
          <a:endParaRPr lang="en-US" sz="1200" dirty="0"/>
        </a:p>
      </dgm:t>
    </dgm:pt>
    <dgm:pt modelId="{2A865DBA-029E-4AD5-AED2-512CB75EBF26}" type="parTrans" cxnId="{3B4FE6DE-65F9-4598-BA4F-11DD79AEFF09}">
      <dgm:prSet/>
      <dgm:spPr/>
      <dgm:t>
        <a:bodyPr/>
        <a:lstStyle/>
        <a:p>
          <a:endParaRPr lang="en-US"/>
        </a:p>
      </dgm:t>
    </dgm:pt>
    <dgm:pt modelId="{5934C94F-C896-47DC-BDB1-58D436274B3B}" type="sibTrans" cxnId="{3B4FE6DE-65F9-4598-BA4F-11DD79AEFF09}">
      <dgm:prSet/>
      <dgm:spPr/>
      <dgm:t>
        <a:bodyPr/>
        <a:lstStyle/>
        <a:p>
          <a:endParaRPr lang="en-US"/>
        </a:p>
      </dgm:t>
    </dgm:pt>
    <dgm:pt modelId="{A370BFA5-09A6-42E0-9EE1-994EB8C6464E}">
      <dgm:prSet phldrT="[Text]" custT="1"/>
      <dgm:spPr/>
      <dgm:t>
        <a:bodyPr/>
        <a:lstStyle/>
        <a:p>
          <a:r>
            <a:rPr lang="en-US" sz="1200" dirty="0" smtClean="0"/>
            <a:t>Transparent process that maintains underlying inputs and justification</a:t>
          </a:r>
          <a:endParaRPr lang="en-US" sz="1200" dirty="0"/>
        </a:p>
      </dgm:t>
    </dgm:pt>
    <dgm:pt modelId="{ADF67FDC-8F99-455F-819E-446C39755371}" type="parTrans" cxnId="{D990717D-E623-49CB-9DB1-3536D7D7A877}">
      <dgm:prSet/>
      <dgm:spPr/>
      <dgm:t>
        <a:bodyPr/>
        <a:lstStyle/>
        <a:p>
          <a:endParaRPr lang="en-US"/>
        </a:p>
      </dgm:t>
    </dgm:pt>
    <dgm:pt modelId="{8B9E4725-4982-4820-B141-C138EF1E6A72}" type="sibTrans" cxnId="{D990717D-E623-49CB-9DB1-3536D7D7A877}">
      <dgm:prSet/>
      <dgm:spPr/>
      <dgm:t>
        <a:bodyPr/>
        <a:lstStyle/>
        <a:p>
          <a:endParaRPr lang="en-US"/>
        </a:p>
      </dgm:t>
    </dgm:pt>
    <dgm:pt modelId="{CB340712-98BB-4A6A-AC0C-93B4909ED288}">
      <dgm:prSet phldrT="[Text]" custT="1"/>
      <dgm:spPr/>
      <dgm:t>
        <a:bodyPr/>
        <a:lstStyle/>
        <a:p>
          <a:r>
            <a:rPr lang="en-US" sz="1200" dirty="0" smtClean="0"/>
            <a:t>Communicate to partners</a:t>
          </a:r>
          <a:endParaRPr lang="en-US" sz="1200" dirty="0"/>
        </a:p>
      </dgm:t>
    </dgm:pt>
    <dgm:pt modelId="{014F16D0-9EA1-4882-B074-9D5C97FD0B03}" type="parTrans" cxnId="{4E0C8EC6-DB6C-4608-A110-FAE025298BAD}">
      <dgm:prSet/>
      <dgm:spPr/>
      <dgm:t>
        <a:bodyPr/>
        <a:lstStyle/>
        <a:p>
          <a:endParaRPr lang="en-US"/>
        </a:p>
      </dgm:t>
    </dgm:pt>
    <dgm:pt modelId="{479716E8-BE74-47C1-92B2-C8C5419DB478}" type="sibTrans" cxnId="{4E0C8EC6-DB6C-4608-A110-FAE025298BAD}">
      <dgm:prSet/>
      <dgm:spPr/>
      <dgm:t>
        <a:bodyPr/>
        <a:lstStyle/>
        <a:p>
          <a:endParaRPr lang="en-US"/>
        </a:p>
      </dgm:t>
    </dgm:pt>
    <dgm:pt modelId="{F0A4EFF5-0C5B-4B30-9070-9AB275F6E550}">
      <dgm:prSet phldrT="[Text]" custT="1"/>
      <dgm:spPr/>
      <dgm:t>
        <a:bodyPr/>
        <a:lstStyle/>
        <a:p>
          <a:r>
            <a:rPr lang="en-US" sz="1400" dirty="0" smtClean="0"/>
            <a:t>Longer term: Deliver and Implement Results</a:t>
          </a:r>
        </a:p>
      </dgm:t>
    </dgm:pt>
    <dgm:pt modelId="{189A4137-8C1F-4C0B-B3CE-5AF8BC164CC6}" type="parTrans" cxnId="{4B37356B-8700-41B6-92E3-A7FACF064927}">
      <dgm:prSet/>
      <dgm:spPr/>
      <dgm:t>
        <a:bodyPr/>
        <a:lstStyle/>
        <a:p>
          <a:endParaRPr lang="en-US"/>
        </a:p>
      </dgm:t>
    </dgm:pt>
    <dgm:pt modelId="{2D522805-75B1-45A6-A086-EC1619365A5A}" type="sibTrans" cxnId="{4B37356B-8700-41B6-92E3-A7FACF064927}">
      <dgm:prSet/>
      <dgm:spPr/>
      <dgm:t>
        <a:bodyPr/>
        <a:lstStyle/>
        <a:p>
          <a:endParaRPr lang="en-US"/>
        </a:p>
      </dgm:t>
    </dgm:pt>
    <dgm:pt modelId="{B354B50B-3D31-4746-8B6C-9BA17AFF2EF2}">
      <dgm:prSet phldrT="[Text]" custT="1"/>
      <dgm:spPr/>
      <dgm:t>
        <a:bodyPr/>
        <a:lstStyle/>
        <a:p>
          <a:r>
            <a:rPr lang="en-US" sz="1200" dirty="0" smtClean="0"/>
            <a:t>Partners incorporate watershed priorities and design into their decision making</a:t>
          </a:r>
        </a:p>
      </dgm:t>
    </dgm:pt>
    <dgm:pt modelId="{02118A69-6B3E-408C-BCD8-C9415EC7C8F9}" type="parTrans" cxnId="{4D8DB5AB-CFD9-4E46-B304-67F90BD1B5F4}">
      <dgm:prSet/>
      <dgm:spPr/>
      <dgm:t>
        <a:bodyPr/>
        <a:lstStyle/>
        <a:p>
          <a:endParaRPr lang="en-US"/>
        </a:p>
      </dgm:t>
    </dgm:pt>
    <dgm:pt modelId="{2E4A970F-D771-4044-B111-D7405DA79310}" type="sibTrans" cxnId="{4D8DB5AB-CFD9-4E46-B304-67F90BD1B5F4}">
      <dgm:prSet/>
      <dgm:spPr/>
      <dgm:t>
        <a:bodyPr/>
        <a:lstStyle/>
        <a:p>
          <a:endParaRPr lang="en-US"/>
        </a:p>
      </dgm:t>
    </dgm:pt>
    <dgm:pt modelId="{34B2F83B-72D9-4662-9A20-0067F5445A9D}">
      <dgm:prSet phldrT="[Text]" custT="1"/>
      <dgm:spPr/>
      <dgm:t>
        <a:bodyPr/>
        <a:lstStyle/>
        <a:p>
          <a:r>
            <a:rPr lang="en-US" sz="1200" dirty="0" smtClean="0"/>
            <a:t>E.g., representative &amp; other high priority species, species with existing models</a:t>
          </a:r>
          <a:endParaRPr lang="en-US" sz="1200" dirty="0"/>
        </a:p>
      </dgm:t>
    </dgm:pt>
    <dgm:pt modelId="{344DB5A7-CEF6-477C-870F-ED118A8E6644}" type="parTrans" cxnId="{498799BF-8B98-4528-B2D9-9786B97376D7}">
      <dgm:prSet/>
      <dgm:spPr/>
      <dgm:t>
        <a:bodyPr/>
        <a:lstStyle/>
        <a:p>
          <a:endParaRPr lang="en-US"/>
        </a:p>
      </dgm:t>
    </dgm:pt>
    <dgm:pt modelId="{7A7727E5-4453-4ADA-BCEF-A350424CEC0D}" type="sibTrans" cxnId="{498799BF-8B98-4528-B2D9-9786B97376D7}">
      <dgm:prSet/>
      <dgm:spPr/>
      <dgm:t>
        <a:bodyPr/>
        <a:lstStyle/>
        <a:p>
          <a:endParaRPr lang="en-US"/>
        </a:p>
      </dgm:t>
    </dgm:pt>
    <dgm:pt modelId="{16A6D11D-441D-4395-9D12-E69814652B6E}">
      <dgm:prSet phldrT="[Text]" custT="1"/>
      <dgm:spPr/>
      <dgm:t>
        <a:bodyPr/>
        <a:lstStyle/>
        <a:p>
          <a:r>
            <a:rPr lang="en-US" sz="1200" dirty="0" smtClean="0"/>
            <a:t>Time horizon: possibly 2030 and/or 2080</a:t>
          </a:r>
          <a:endParaRPr lang="en-US" sz="1200" dirty="0"/>
        </a:p>
      </dgm:t>
    </dgm:pt>
    <dgm:pt modelId="{53D0A734-C136-4E80-AC52-DFB23F894E78}" type="parTrans" cxnId="{9E53FB9E-D13B-4C97-A8DC-E9FA36C00B15}">
      <dgm:prSet/>
      <dgm:spPr/>
      <dgm:t>
        <a:bodyPr/>
        <a:lstStyle/>
        <a:p>
          <a:endParaRPr lang="en-US"/>
        </a:p>
      </dgm:t>
    </dgm:pt>
    <dgm:pt modelId="{AAA944AD-9558-4C3C-AD57-7F1C5BF30683}" type="sibTrans" cxnId="{9E53FB9E-D13B-4C97-A8DC-E9FA36C00B15}">
      <dgm:prSet/>
      <dgm:spPr/>
      <dgm:t>
        <a:bodyPr/>
        <a:lstStyle/>
        <a:p>
          <a:endParaRPr lang="en-US"/>
        </a:p>
      </dgm:t>
    </dgm:pt>
    <dgm:pt modelId="{422256BC-36F8-4F2F-8AAA-535CDC87D766}" type="pres">
      <dgm:prSet presAssocID="{51CD44C9-AA0B-4010-90A0-8C0E63773A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51B268-D71F-4A6C-A34D-A647A600EE53}" type="pres">
      <dgm:prSet presAssocID="{2CF9227A-87C9-4432-BE58-DABDDFF783F4}" presName="linNode" presStyleCnt="0"/>
      <dgm:spPr/>
      <dgm:t>
        <a:bodyPr/>
        <a:lstStyle/>
        <a:p>
          <a:endParaRPr lang="en-US"/>
        </a:p>
      </dgm:t>
    </dgm:pt>
    <dgm:pt modelId="{5808749C-BA17-4769-82FB-D8AB1525A601}" type="pres">
      <dgm:prSet presAssocID="{2CF9227A-87C9-4432-BE58-DABDDFF783F4}" presName="parentText" presStyleLbl="node1" presStyleIdx="0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5E073-652B-4391-8393-2C33051AA79D}" type="pres">
      <dgm:prSet presAssocID="{2CF9227A-87C9-4432-BE58-DABDDFF783F4}" presName="descendantText" presStyleLbl="alignAccFollow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18B0D-7B8A-4D13-99A5-B1C3C39D001C}" type="pres">
      <dgm:prSet presAssocID="{6AE6CD91-EB62-4FFA-B36B-B9FCC50CB5F3}" presName="sp" presStyleCnt="0"/>
      <dgm:spPr/>
      <dgm:t>
        <a:bodyPr/>
        <a:lstStyle/>
        <a:p>
          <a:endParaRPr lang="en-US"/>
        </a:p>
      </dgm:t>
    </dgm:pt>
    <dgm:pt modelId="{56493D09-5565-4A37-9380-0DEC96AAAAF0}" type="pres">
      <dgm:prSet presAssocID="{D8DD3E55-7C5F-4D5F-AA65-0ACAA0495753}" presName="linNode" presStyleCnt="0"/>
      <dgm:spPr/>
      <dgm:t>
        <a:bodyPr/>
        <a:lstStyle/>
        <a:p>
          <a:endParaRPr lang="en-US"/>
        </a:p>
      </dgm:t>
    </dgm:pt>
    <dgm:pt modelId="{64A7FC0B-477A-45BF-8DCB-623AB5EEA86E}" type="pres">
      <dgm:prSet presAssocID="{D8DD3E55-7C5F-4D5F-AA65-0ACAA0495753}" presName="parentText" presStyleLbl="node1" presStyleIdx="1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B288A5-C7E0-4745-BF08-ACCCBF11C684}" type="pres">
      <dgm:prSet presAssocID="{D8DD3E55-7C5F-4D5F-AA65-0ACAA0495753}" presName="descendantText" presStyleLbl="alignAccFollow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DB43C6-73DD-4103-9518-FB5AAEB3C0F5}" type="pres">
      <dgm:prSet presAssocID="{01C6A6FE-8427-437E-8295-44472506900F}" presName="sp" presStyleCnt="0"/>
      <dgm:spPr/>
      <dgm:t>
        <a:bodyPr/>
        <a:lstStyle/>
        <a:p>
          <a:endParaRPr lang="en-US"/>
        </a:p>
      </dgm:t>
    </dgm:pt>
    <dgm:pt modelId="{6ACC82E7-C6CE-447B-AFC4-1D0CC0338C3C}" type="pres">
      <dgm:prSet presAssocID="{C877DA49-A0A0-4C0F-A91C-229AD9E5A33E}" presName="linNode" presStyleCnt="0"/>
      <dgm:spPr/>
      <dgm:t>
        <a:bodyPr/>
        <a:lstStyle/>
        <a:p>
          <a:endParaRPr lang="en-US"/>
        </a:p>
      </dgm:t>
    </dgm:pt>
    <dgm:pt modelId="{54D3B7B2-EBB3-4339-A7EE-0C9645FF677F}" type="pres">
      <dgm:prSet presAssocID="{C877DA49-A0A0-4C0F-A91C-229AD9E5A33E}" presName="parentText" presStyleLbl="node1" presStyleIdx="2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FE4DE-1C6B-431E-8602-8CA2E41671DD}" type="pres">
      <dgm:prSet presAssocID="{C877DA49-A0A0-4C0F-A91C-229AD9E5A33E}" presName="descendantText" presStyleLbl="alignAccFollow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CC7231-399F-4E4D-9DE8-CE9666FB7CD7}" type="pres">
      <dgm:prSet presAssocID="{66D10AEB-E52C-45BA-857A-9A8C7B2D0123}" presName="sp" presStyleCnt="0"/>
      <dgm:spPr/>
      <dgm:t>
        <a:bodyPr/>
        <a:lstStyle/>
        <a:p>
          <a:endParaRPr lang="en-US"/>
        </a:p>
      </dgm:t>
    </dgm:pt>
    <dgm:pt modelId="{FB8A4AB0-FFA5-4961-8DA2-C8FA94728840}" type="pres">
      <dgm:prSet presAssocID="{38D23336-5BA2-472C-8A3D-40EFE597D472}" presName="linNode" presStyleCnt="0"/>
      <dgm:spPr/>
      <dgm:t>
        <a:bodyPr/>
        <a:lstStyle/>
        <a:p>
          <a:endParaRPr lang="en-US"/>
        </a:p>
      </dgm:t>
    </dgm:pt>
    <dgm:pt modelId="{A5384079-8633-432C-96AE-88EBE2FC4B98}" type="pres">
      <dgm:prSet presAssocID="{38D23336-5BA2-472C-8A3D-40EFE597D472}" presName="parentText" presStyleLbl="node1" presStyleIdx="3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3E3ED-950B-4886-AAEA-B991AFD9FB75}" type="pres">
      <dgm:prSet presAssocID="{38D23336-5BA2-472C-8A3D-40EFE597D472}" presName="descendantText" presStyleLbl="alignAccFollow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017849-4F00-4901-B9F9-95B18F1B48E7}" type="pres">
      <dgm:prSet presAssocID="{E2AB1779-697B-45CF-BBC4-E83558653351}" presName="sp" presStyleCnt="0"/>
      <dgm:spPr/>
      <dgm:t>
        <a:bodyPr/>
        <a:lstStyle/>
        <a:p>
          <a:endParaRPr lang="en-US"/>
        </a:p>
      </dgm:t>
    </dgm:pt>
    <dgm:pt modelId="{7A04EE0C-D78B-4299-BDD8-93496EEA168F}" type="pres">
      <dgm:prSet presAssocID="{BA5781E6-E024-4A79-AC3B-003747735083}" presName="linNode" presStyleCnt="0"/>
      <dgm:spPr/>
      <dgm:t>
        <a:bodyPr/>
        <a:lstStyle/>
        <a:p>
          <a:endParaRPr lang="en-US"/>
        </a:p>
      </dgm:t>
    </dgm:pt>
    <dgm:pt modelId="{E19A945F-D398-45C0-8171-B59CF89870B5}" type="pres">
      <dgm:prSet presAssocID="{BA5781E6-E024-4A79-AC3B-003747735083}" presName="parentText" presStyleLbl="node1" presStyleIdx="4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D51965-E122-469C-ADA7-AA8944EAE954}" type="pres">
      <dgm:prSet presAssocID="{BA5781E6-E024-4A79-AC3B-003747735083}" presName="descendantText" presStyleLbl="alignAccFollow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EA5483-36F5-4B81-AADF-C5D1D9D73BFE}" type="pres">
      <dgm:prSet presAssocID="{CE7BB259-5CE7-43FA-A87B-AF46CAA0850A}" presName="sp" presStyleCnt="0"/>
      <dgm:spPr/>
      <dgm:t>
        <a:bodyPr/>
        <a:lstStyle/>
        <a:p>
          <a:endParaRPr lang="en-US"/>
        </a:p>
      </dgm:t>
    </dgm:pt>
    <dgm:pt modelId="{84B47475-2F84-44AC-ADA3-D503E20478AB}" type="pres">
      <dgm:prSet presAssocID="{F06C6882-4D67-4573-B647-48235AD9D5BE}" presName="linNode" presStyleCnt="0"/>
      <dgm:spPr/>
      <dgm:t>
        <a:bodyPr/>
        <a:lstStyle/>
        <a:p>
          <a:endParaRPr lang="en-US"/>
        </a:p>
      </dgm:t>
    </dgm:pt>
    <dgm:pt modelId="{E2A2B09E-40EC-4788-AAFF-0ACDF71D38B0}" type="pres">
      <dgm:prSet presAssocID="{F06C6882-4D67-4573-B647-48235AD9D5BE}" presName="parentText" presStyleLbl="node1" presStyleIdx="5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E21E60-04C2-4783-BA5D-7988F4F78F41}" type="pres">
      <dgm:prSet presAssocID="{F06C6882-4D67-4573-B647-48235AD9D5BE}" presName="descendantText" presStyleLbl="alignAccFollow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8E541F-C064-4C86-807D-ED3F01D132D8}" type="pres">
      <dgm:prSet presAssocID="{7A3B6F01-CF53-4C51-9102-CCD4D951C9DF}" presName="sp" presStyleCnt="0"/>
      <dgm:spPr/>
      <dgm:t>
        <a:bodyPr/>
        <a:lstStyle/>
        <a:p>
          <a:endParaRPr lang="en-US"/>
        </a:p>
      </dgm:t>
    </dgm:pt>
    <dgm:pt modelId="{0A8330A7-C1DA-4096-B4D9-7608F37BE203}" type="pres">
      <dgm:prSet presAssocID="{33F5571B-569D-4898-BBCA-2A0C451CE410}" presName="linNode" presStyleCnt="0"/>
      <dgm:spPr/>
      <dgm:t>
        <a:bodyPr/>
        <a:lstStyle/>
        <a:p>
          <a:endParaRPr lang="en-US"/>
        </a:p>
      </dgm:t>
    </dgm:pt>
    <dgm:pt modelId="{4F260E4C-F229-4626-9C11-14035CA80D18}" type="pres">
      <dgm:prSet presAssocID="{33F5571B-569D-4898-BBCA-2A0C451CE410}" presName="parentText" presStyleLbl="node1" presStyleIdx="6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1803FD-4240-468A-8896-A142354B4824}" type="pres">
      <dgm:prSet presAssocID="{33F5571B-569D-4898-BBCA-2A0C451CE410}" presName="descendantText" presStyleLbl="alignAccFollow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92C22-9FFE-48E2-B439-C0AE5E03D8C6}" type="pres">
      <dgm:prSet presAssocID="{6FEE59E0-B093-4D15-B77A-C32583ED8FEF}" presName="sp" presStyleCnt="0"/>
      <dgm:spPr/>
      <dgm:t>
        <a:bodyPr/>
        <a:lstStyle/>
        <a:p>
          <a:endParaRPr lang="en-US"/>
        </a:p>
      </dgm:t>
    </dgm:pt>
    <dgm:pt modelId="{BBA2D971-8F37-4208-A526-0E15D4FDB30A}" type="pres">
      <dgm:prSet presAssocID="{6EBF179E-AB23-49DE-A857-403C629B3928}" presName="linNode" presStyleCnt="0"/>
      <dgm:spPr/>
      <dgm:t>
        <a:bodyPr/>
        <a:lstStyle/>
        <a:p>
          <a:endParaRPr lang="en-US"/>
        </a:p>
      </dgm:t>
    </dgm:pt>
    <dgm:pt modelId="{60D37334-9E7B-4721-A5CD-EB9173525DA4}" type="pres">
      <dgm:prSet presAssocID="{6EBF179E-AB23-49DE-A857-403C629B3928}" presName="parentText" presStyleLbl="node1" presStyleIdx="7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10991B-9247-42B0-9D59-11F0BC387E40}" type="pres">
      <dgm:prSet presAssocID="{6EBF179E-AB23-49DE-A857-403C629B3928}" presName="descendantText" presStyleLbl="alignAccFollow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09805-9BA0-4376-9316-7C868A384A98}" type="pres">
      <dgm:prSet presAssocID="{E282E93B-6FD3-4AE3-BECE-A20F014D448C}" presName="sp" presStyleCnt="0"/>
      <dgm:spPr/>
      <dgm:t>
        <a:bodyPr/>
        <a:lstStyle/>
        <a:p>
          <a:endParaRPr lang="en-US"/>
        </a:p>
      </dgm:t>
    </dgm:pt>
    <dgm:pt modelId="{A7225C05-9F7F-4EB2-AD72-7F0815530F12}" type="pres">
      <dgm:prSet presAssocID="{B53B12AC-B7F0-45B2-8F51-A0B3ABC4E6B4}" presName="linNode" presStyleCnt="0"/>
      <dgm:spPr/>
      <dgm:t>
        <a:bodyPr/>
        <a:lstStyle/>
        <a:p>
          <a:endParaRPr lang="en-US"/>
        </a:p>
      </dgm:t>
    </dgm:pt>
    <dgm:pt modelId="{F6A52407-E3CB-4E14-BD8E-A40DA29DC84D}" type="pres">
      <dgm:prSet presAssocID="{B53B12AC-B7F0-45B2-8F51-A0B3ABC4E6B4}" presName="parentText" presStyleLbl="node1" presStyleIdx="8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42C1D-27C0-4DDB-A2A9-FB2C4B351567}" type="pres">
      <dgm:prSet presAssocID="{B53B12AC-B7F0-45B2-8F51-A0B3ABC4E6B4}" presName="descendantText" presStyleLbl="alignAccFollow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A97B91-B932-4D78-A27E-4DF4B51D8C1C}" type="pres">
      <dgm:prSet presAssocID="{7495CA76-3031-4576-AF64-2F7A0F098262}" presName="sp" presStyleCnt="0"/>
      <dgm:spPr/>
      <dgm:t>
        <a:bodyPr/>
        <a:lstStyle/>
        <a:p>
          <a:endParaRPr lang="en-US"/>
        </a:p>
      </dgm:t>
    </dgm:pt>
    <dgm:pt modelId="{B5BAB4F7-4B37-4569-90FA-2A2B7DE850D8}" type="pres">
      <dgm:prSet presAssocID="{2141CB79-069B-421A-8B71-767267C6731B}" presName="linNode" presStyleCnt="0"/>
      <dgm:spPr/>
      <dgm:t>
        <a:bodyPr/>
        <a:lstStyle/>
        <a:p>
          <a:endParaRPr lang="en-US"/>
        </a:p>
      </dgm:t>
    </dgm:pt>
    <dgm:pt modelId="{6EC43F74-72D3-4DA3-80EC-534E1428FA19}" type="pres">
      <dgm:prSet presAssocID="{2141CB79-069B-421A-8B71-767267C6731B}" presName="parentText" presStyleLbl="node1" presStyleIdx="9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6EE714-774C-4F58-A9A1-4C7D5698DBD7}" type="pres">
      <dgm:prSet presAssocID="{2141CB79-069B-421A-8B71-767267C6731B}" presName="descendantText" presStyleLbl="alignAccFollow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4C2C5-3C9E-4717-BBA5-B5359B6700CE}" type="pres">
      <dgm:prSet presAssocID="{2A2D2469-64AD-4AEF-9D51-A74DE1BB599B}" presName="sp" presStyleCnt="0"/>
      <dgm:spPr/>
      <dgm:t>
        <a:bodyPr/>
        <a:lstStyle/>
        <a:p>
          <a:endParaRPr lang="en-US"/>
        </a:p>
      </dgm:t>
    </dgm:pt>
    <dgm:pt modelId="{C4694706-3241-4EA3-AC3E-56A5311AC00B}" type="pres">
      <dgm:prSet presAssocID="{63377057-A735-45E0-AF36-8026FCD8C996}" presName="linNode" presStyleCnt="0"/>
      <dgm:spPr/>
      <dgm:t>
        <a:bodyPr/>
        <a:lstStyle/>
        <a:p>
          <a:endParaRPr lang="en-US"/>
        </a:p>
      </dgm:t>
    </dgm:pt>
    <dgm:pt modelId="{CBC40972-DD8B-4A82-9917-C1303433C884}" type="pres">
      <dgm:prSet presAssocID="{63377057-A735-45E0-AF36-8026FCD8C996}" presName="parentText" presStyleLbl="node1" presStyleIdx="10" presStyleCnt="12" custScaleX="1154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E31DCD-DF8C-4C25-8ED3-7EED551047E7}" type="pres">
      <dgm:prSet presAssocID="{63377057-A735-45E0-AF36-8026FCD8C996}" presName="descendantText" presStyleLbl="alignAccFollow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F777F3-A6C5-47B1-AB6C-8F23809FB158}" type="pres">
      <dgm:prSet presAssocID="{37DAFE6A-571C-4406-BE22-EAB88D3CBFCF}" presName="sp" presStyleCnt="0"/>
      <dgm:spPr/>
      <dgm:t>
        <a:bodyPr/>
        <a:lstStyle/>
        <a:p>
          <a:endParaRPr lang="en-US"/>
        </a:p>
      </dgm:t>
    </dgm:pt>
    <dgm:pt modelId="{C876554C-9E61-4B24-8839-74EF19E003E2}" type="pres">
      <dgm:prSet presAssocID="{F0A4EFF5-0C5B-4B30-9070-9AB275F6E550}" presName="linNode" presStyleCnt="0"/>
      <dgm:spPr/>
      <dgm:t>
        <a:bodyPr/>
        <a:lstStyle/>
        <a:p>
          <a:endParaRPr lang="en-US"/>
        </a:p>
      </dgm:t>
    </dgm:pt>
    <dgm:pt modelId="{D854D3CA-E1CC-4A55-BB42-72E529A69F9D}" type="pres">
      <dgm:prSet presAssocID="{F0A4EFF5-0C5B-4B30-9070-9AB275F6E550}" presName="parentText" presStyleLbl="node1" presStyleIdx="11" presStyleCnt="12" custScaleX="10930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44DF85-CD6B-4B6F-AD37-1EA9C0BB310D}" type="pres">
      <dgm:prSet presAssocID="{F0A4EFF5-0C5B-4B30-9070-9AB275F6E550}" presName="descendantText" presStyleLbl="alignAccFollowNode1" presStyleIdx="11" presStyleCnt="12" custScaleX="93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9EBFC9-23DB-402C-BE0D-2476B368B37F}" type="presOf" srcId="{CEAEDE3D-2111-48ED-A75C-0A18914A775A}" destId="{B8E21E60-04C2-4783-BA5D-7988F4F78F41}" srcOrd="0" destOrd="0" presId="urn:microsoft.com/office/officeart/2005/8/layout/vList5"/>
    <dgm:cxn modelId="{88E1392F-2929-47E1-A1B2-24D83DD719A6}" type="presOf" srcId="{6EBF179E-AB23-49DE-A857-403C629B3928}" destId="{60D37334-9E7B-4721-A5CD-EB9173525DA4}" srcOrd="0" destOrd="0" presId="urn:microsoft.com/office/officeart/2005/8/layout/vList5"/>
    <dgm:cxn modelId="{685376C3-045B-4F3B-9639-A61FA7C91223}" srcId="{BA5781E6-E024-4A79-AC3B-003747735083}" destId="{744FD25D-3EF9-4A7B-81D3-B4C631E957F1}" srcOrd="0" destOrd="0" parTransId="{BDAB33DE-9C34-4ED0-8FD5-157ABE09B97B}" sibTransId="{0753EAA9-0D38-46F1-94BA-62A7E998BCB6}"/>
    <dgm:cxn modelId="{0DC58DCE-E946-43A2-B0C0-B6AB47CA4B49}" srcId="{38D23336-5BA2-472C-8A3D-40EFE597D472}" destId="{2E77E698-073B-4EEA-8A67-108C63CF3F3D}" srcOrd="0" destOrd="0" parTransId="{4ECA9F92-618B-4294-AB43-C9029319F093}" sibTransId="{A074CED2-EED0-4AE8-B25E-AF87C687C81D}"/>
    <dgm:cxn modelId="{D990717D-E623-49CB-9DB1-3536D7D7A877}" srcId="{2141CB79-069B-421A-8B71-767267C6731B}" destId="{A370BFA5-09A6-42E0-9EE1-994EB8C6464E}" srcOrd="1" destOrd="0" parTransId="{ADF67FDC-8F99-455F-819E-446C39755371}" sibTransId="{8B9E4725-4982-4820-B141-C138EF1E6A72}"/>
    <dgm:cxn modelId="{93F4A31A-E557-4727-9E42-0369F897577B}" srcId="{51CD44C9-AA0B-4010-90A0-8C0E63773A2B}" destId="{2141CB79-069B-421A-8B71-767267C6731B}" srcOrd="9" destOrd="0" parTransId="{24337C6C-C4E8-406C-BF9D-06984F6AB492}" sibTransId="{2A2D2469-64AD-4AEF-9D51-A74DE1BB599B}"/>
    <dgm:cxn modelId="{E9AF1815-1FD1-47AB-8FFE-BFAF072D637F}" srcId="{B53B12AC-B7F0-45B2-8F51-A0B3ABC4E6B4}" destId="{94E49DC8-F106-474D-AC0E-0D47773B89D9}" srcOrd="1" destOrd="0" parTransId="{DDF3AEE0-D3B6-47B2-B54D-A01A0BC96F85}" sibTransId="{EDE0B92C-2F37-4DBA-973D-D16A562E450A}"/>
    <dgm:cxn modelId="{93A662D8-C128-44E5-A6D0-A172F8364C20}" srcId="{38D23336-5BA2-472C-8A3D-40EFE597D472}" destId="{2669C51C-D614-4EFC-9824-663AB60BDC8D}" srcOrd="1" destOrd="0" parTransId="{C2CC6CC8-95FC-4AA0-AC8E-48EBF859A074}" sibTransId="{854D731B-4EE0-4A15-9E07-D590ABFBE69B}"/>
    <dgm:cxn modelId="{D13B4E50-2449-4AA9-AA25-7965630880AB}" type="presOf" srcId="{26005E8D-6CBD-41E6-ACCE-34EA1EF01D4C}" destId="{B8E21E60-04C2-4783-BA5D-7988F4F78F41}" srcOrd="0" destOrd="1" presId="urn:microsoft.com/office/officeart/2005/8/layout/vList5"/>
    <dgm:cxn modelId="{DF425D55-15B9-4921-8171-28FB9486329D}" type="presOf" srcId="{11F72DF5-4066-4145-AEEB-4E35F7F86C1A}" destId="{317FE4DE-1C6B-431E-8602-8CA2E41671DD}" srcOrd="0" destOrd="0" presId="urn:microsoft.com/office/officeart/2005/8/layout/vList5"/>
    <dgm:cxn modelId="{19286B52-B43B-49E3-86C6-61BAF3120F3D}" srcId="{51CD44C9-AA0B-4010-90A0-8C0E63773A2B}" destId="{2CF9227A-87C9-4432-BE58-DABDDFF783F4}" srcOrd="0" destOrd="0" parTransId="{E9C59454-1948-43F8-8FFA-40C487412140}" sibTransId="{6AE6CD91-EB62-4FFA-B36B-B9FCC50CB5F3}"/>
    <dgm:cxn modelId="{892F17A6-CDA4-492A-B3D9-90CE23552F60}" type="presOf" srcId="{F06C6882-4D67-4573-B647-48235AD9D5BE}" destId="{E2A2B09E-40EC-4788-AAFF-0ACDF71D38B0}" srcOrd="0" destOrd="0" presId="urn:microsoft.com/office/officeart/2005/8/layout/vList5"/>
    <dgm:cxn modelId="{964030D6-8EE2-4E7C-AA82-05495E7F9E4F}" type="presOf" srcId="{B53B12AC-B7F0-45B2-8F51-A0B3ABC4E6B4}" destId="{F6A52407-E3CB-4E14-BD8E-A40DA29DC84D}" srcOrd="0" destOrd="0" presId="urn:microsoft.com/office/officeart/2005/8/layout/vList5"/>
    <dgm:cxn modelId="{E7589C37-4D42-4215-B85D-1A1E1C4559C6}" type="presOf" srcId="{744FD25D-3EF9-4A7B-81D3-B4C631E957F1}" destId="{4AD51965-E122-469C-ADA7-AA8944EAE954}" srcOrd="0" destOrd="0" presId="urn:microsoft.com/office/officeart/2005/8/layout/vList5"/>
    <dgm:cxn modelId="{A9AC1666-FFBC-41C6-8A56-61436F3B5681}" srcId="{F06C6882-4D67-4573-B647-48235AD9D5BE}" destId="{CEAEDE3D-2111-48ED-A75C-0A18914A775A}" srcOrd="0" destOrd="0" parTransId="{4DD849C3-F0C1-40A8-9DA7-B66D72456E72}" sibTransId="{59BFDB01-BBF5-451C-B703-DAAB09CD7372}"/>
    <dgm:cxn modelId="{093256C9-FC32-4E3E-8EB4-C25D1C96920A}" type="presOf" srcId="{F0A4EFF5-0C5B-4B30-9070-9AB275F6E550}" destId="{D854D3CA-E1CC-4A55-BB42-72E529A69F9D}" srcOrd="0" destOrd="0" presId="urn:microsoft.com/office/officeart/2005/8/layout/vList5"/>
    <dgm:cxn modelId="{19816A13-1757-45A9-B15B-16B56F65D559}" srcId="{51CD44C9-AA0B-4010-90A0-8C0E63773A2B}" destId="{38D23336-5BA2-472C-8A3D-40EFE597D472}" srcOrd="3" destOrd="0" parTransId="{FD2C40DB-10EC-4540-A383-370849E3993E}" sibTransId="{E2AB1779-697B-45CF-BBC4-E83558653351}"/>
    <dgm:cxn modelId="{04A6BDAD-1620-4CFB-B651-226A4C9B8663}" type="presOf" srcId="{B354B50B-3D31-4746-8B6C-9BA17AFF2EF2}" destId="{EB44DF85-CD6B-4B6F-AD37-1EA9C0BB310D}" srcOrd="0" destOrd="0" presId="urn:microsoft.com/office/officeart/2005/8/layout/vList5"/>
    <dgm:cxn modelId="{0D60B350-E5B3-4965-AFD8-25A511928D9D}" type="presOf" srcId="{C877DA49-A0A0-4C0F-A91C-229AD9E5A33E}" destId="{54D3B7B2-EBB3-4339-A7EE-0C9645FF677F}" srcOrd="0" destOrd="0" presId="urn:microsoft.com/office/officeart/2005/8/layout/vList5"/>
    <dgm:cxn modelId="{6BA9AB3C-D010-402E-B3A8-13CE8419FC5B}" srcId="{C877DA49-A0A0-4C0F-A91C-229AD9E5A33E}" destId="{11F72DF5-4066-4145-AEEB-4E35F7F86C1A}" srcOrd="0" destOrd="0" parTransId="{450A3D9C-B274-4DB8-93CD-3DD099D4937E}" sibTransId="{DCF14301-580C-4CA7-84AD-047E5B098735}"/>
    <dgm:cxn modelId="{19E68051-62AD-4085-82A1-91F38EC09056}" srcId="{51CD44C9-AA0B-4010-90A0-8C0E63773A2B}" destId="{F06C6882-4D67-4573-B647-48235AD9D5BE}" srcOrd="5" destOrd="0" parTransId="{AAD2BFCB-1F9B-4BE0-8ED4-107DED277EB2}" sibTransId="{7A3B6F01-CF53-4C51-9102-CCD4D951C9DF}"/>
    <dgm:cxn modelId="{2E588A29-8A42-459D-99F9-ACBBE1ABBD39}" type="presOf" srcId="{38D23336-5BA2-472C-8A3D-40EFE597D472}" destId="{A5384079-8633-432C-96AE-88EBE2FC4B98}" srcOrd="0" destOrd="0" presId="urn:microsoft.com/office/officeart/2005/8/layout/vList5"/>
    <dgm:cxn modelId="{857885D0-1E9B-4BCE-A63E-65CE71F2F357}" type="presOf" srcId="{16A6D11D-441D-4395-9D12-E69814652B6E}" destId="{317FE4DE-1C6B-431E-8602-8CA2E41671DD}" srcOrd="0" destOrd="1" presId="urn:microsoft.com/office/officeart/2005/8/layout/vList5"/>
    <dgm:cxn modelId="{9E53FB9E-D13B-4C97-A8DC-E9FA36C00B15}" srcId="{C877DA49-A0A0-4C0F-A91C-229AD9E5A33E}" destId="{16A6D11D-441D-4395-9D12-E69814652B6E}" srcOrd="1" destOrd="0" parTransId="{53D0A734-C136-4E80-AC52-DFB23F894E78}" sibTransId="{AAA944AD-9558-4C3C-AD57-7F1C5BF30683}"/>
    <dgm:cxn modelId="{32609599-0B5D-409E-BCD1-9897A12C4499}" srcId="{51CD44C9-AA0B-4010-90A0-8C0E63773A2B}" destId="{D8DD3E55-7C5F-4D5F-AA65-0ACAA0495753}" srcOrd="1" destOrd="0" parTransId="{45DB730B-FE9E-4A8A-954C-F089CEC4B5E7}" sibTransId="{01C6A6FE-8427-437E-8295-44472506900F}"/>
    <dgm:cxn modelId="{A10A0331-4959-4CEB-AADB-28651498387F}" type="presOf" srcId="{10A46C1B-3672-4189-BAC1-FA24C724A9E9}" destId="{621803FD-4240-468A-8896-A142354B4824}" srcOrd="0" destOrd="0" presId="urn:microsoft.com/office/officeart/2005/8/layout/vList5"/>
    <dgm:cxn modelId="{D56ABF02-6202-456E-BD2D-C4C41C534305}" srcId="{51CD44C9-AA0B-4010-90A0-8C0E63773A2B}" destId="{63377057-A735-45E0-AF36-8026FCD8C996}" srcOrd="10" destOrd="0" parTransId="{6DA568C8-38AB-4DFE-8B2B-8295F4FC3E02}" sibTransId="{37DAFE6A-571C-4406-BE22-EAB88D3CBFCF}"/>
    <dgm:cxn modelId="{F37EAFAF-4A94-41E3-BC52-4E12A9C8EEA7}" type="presOf" srcId="{CB340712-98BB-4A6A-AC0C-93B4909ED288}" destId="{F5E31DCD-DF8C-4C25-8ED3-7EED551047E7}" srcOrd="0" destOrd="1" presId="urn:microsoft.com/office/officeart/2005/8/layout/vList5"/>
    <dgm:cxn modelId="{721CC139-5326-4771-B721-DECE32F8F5D7}" type="presOf" srcId="{560692B4-1F8D-4C6F-9CDC-962B9E0CE157}" destId="{D835E073-652B-4391-8393-2C33051AA79D}" srcOrd="0" destOrd="1" presId="urn:microsoft.com/office/officeart/2005/8/layout/vList5"/>
    <dgm:cxn modelId="{3B4FE6DE-65F9-4598-BA4F-11DD79AEFF09}" srcId="{2141CB79-069B-421A-8B71-767267C6731B}" destId="{77EE6D7B-7A0C-4DA6-AE7C-FE134280A2CC}" srcOrd="0" destOrd="0" parTransId="{2A865DBA-029E-4AD5-AED2-512CB75EBF26}" sibTransId="{5934C94F-C896-47DC-BDB1-58D436274B3B}"/>
    <dgm:cxn modelId="{E4107EF0-419E-4C3C-9F94-47522EFAFAF9}" type="presOf" srcId="{34B2F83B-72D9-4662-9A20-0067F5445A9D}" destId="{4AD51965-E122-469C-ADA7-AA8944EAE954}" srcOrd="0" destOrd="1" presId="urn:microsoft.com/office/officeart/2005/8/layout/vList5"/>
    <dgm:cxn modelId="{65DEC3E5-8E87-41BF-A221-A9D92A176B46}" srcId="{B53B12AC-B7F0-45B2-8F51-A0B3ABC4E6B4}" destId="{85849825-7CE8-40F5-A9D8-DE6B98B6951B}" srcOrd="0" destOrd="0" parTransId="{21574071-718C-473A-8C4A-BC3A4F9F52FC}" sibTransId="{E5C1901E-5C03-47AD-BDDE-17E0D1CD9033}"/>
    <dgm:cxn modelId="{57DD00F2-7A09-41D3-8B90-72965341E342}" srcId="{33F5571B-569D-4898-BBCA-2A0C451CE410}" destId="{4A4EBA27-1E2D-415A-AD29-FA1DF207FCB6}" srcOrd="1" destOrd="0" parTransId="{D11574FD-E30B-423F-AB3B-ED3E34829107}" sibTransId="{59680BB6-144F-4A6E-AF93-F1496CBC03EE}"/>
    <dgm:cxn modelId="{427159CD-3ED0-4889-84F3-BB676A4BA7F0}" srcId="{2CF9227A-87C9-4432-BE58-DABDDFF783F4}" destId="{2AC4C326-8496-41F5-AFC4-56FAE32CF970}" srcOrd="0" destOrd="0" parTransId="{B522DC5D-179C-4846-970F-B54367C18156}" sibTransId="{6E9B1E86-8C38-48C1-839E-7D04CB5F12F3}"/>
    <dgm:cxn modelId="{412A3281-0989-4D0E-A927-1B1C3FFA74F2}" srcId="{6EBF179E-AB23-49DE-A857-403C629B3928}" destId="{3BFFA960-5701-4B35-92DC-5BF765D4897C}" srcOrd="0" destOrd="0" parTransId="{871E81A8-F395-456F-B6F5-F3C204174DE9}" sibTransId="{A807029E-0EA8-45CC-87D8-4F5F67E3A1E0}"/>
    <dgm:cxn modelId="{4B37356B-8700-41B6-92E3-A7FACF064927}" srcId="{51CD44C9-AA0B-4010-90A0-8C0E63773A2B}" destId="{F0A4EFF5-0C5B-4B30-9070-9AB275F6E550}" srcOrd="11" destOrd="0" parTransId="{189A4137-8C1F-4C0B-B3CE-5AF8BC164CC6}" sibTransId="{2D522805-75B1-45A6-A086-EC1619365A5A}"/>
    <dgm:cxn modelId="{CC393109-8538-4AD0-8CB2-95B45B8ACC97}" type="presOf" srcId="{85849825-7CE8-40F5-A9D8-DE6B98B6951B}" destId="{26142C1D-27C0-4DDB-A2A9-FB2C4B351567}" srcOrd="0" destOrd="0" presId="urn:microsoft.com/office/officeart/2005/8/layout/vList5"/>
    <dgm:cxn modelId="{48C92B8A-E30D-4336-AD6F-DA85825BA368}" srcId="{51CD44C9-AA0B-4010-90A0-8C0E63773A2B}" destId="{33F5571B-569D-4898-BBCA-2A0C451CE410}" srcOrd="6" destOrd="0" parTransId="{05E6A62B-F4B4-4832-BFC5-D40B43B5C936}" sibTransId="{6FEE59E0-B093-4D15-B77A-C32583ED8FEF}"/>
    <dgm:cxn modelId="{06AFA48B-10E2-41E8-BE7C-E85DA9166A35}" srcId="{2CF9227A-87C9-4432-BE58-DABDDFF783F4}" destId="{560692B4-1F8D-4C6F-9CDC-962B9E0CE157}" srcOrd="1" destOrd="0" parTransId="{566BA453-7300-4270-AE24-80FA18BAFD61}" sibTransId="{906EC91D-02E7-4B94-A337-E47B8BC8E61F}"/>
    <dgm:cxn modelId="{E941189D-43E3-479B-B154-9EEC3A46FD8D}" type="presOf" srcId="{77EE6D7B-7A0C-4DA6-AE7C-FE134280A2CC}" destId="{9C6EE714-774C-4F58-A9A1-4C7D5698DBD7}" srcOrd="0" destOrd="0" presId="urn:microsoft.com/office/officeart/2005/8/layout/vList5"/>
    <dgm:cxn modelId="{B3158330-545A-4AF7-B5AC-BD3D540C6D7C}" type="presOf" srcId="{94E49DC8-F106-474D-AC0E-0D47773B89D9}" destId="{26142C1D-27C0-4DDB-A2A9-FB2C4B351567}" srcOrd="0" destOrd="1" presId="urn:microsoft.com/office/officeart/2005/8/layout/vList5"/>
    <dgm:cxn modelId="{5BA0D747-B0EA-42D6-8FDC-12DCA18F072F}" type="presOf" srcId="{2141CB79-069B-421A-8B71-767267C6731B}" destId="{6EC43F74-72D3-4DA3-80EC-534E1428FA19}" srcOrd="0" destOrd="0" presId="urn:microsoft.com/office/officeart/2005/8/layout/vList5"/>
    <dgm:cxn modelId="{8AADC837-1277-4F8A-8FC3-6DDA511F88E0}" srcId="{51CD44C9-AA0B-4010-90A0-8C0E63773A2B}" destId="{B53B12AC-B7F0-45B2-8F51-A0B3ABC4E6B4}" srcOrd="8" destOrd="0" parTransId="{6F8F6734-34C5-445B-9CAD-13CDB3A70798}" sibTransId="{7495CA76-3031-4576-AF64-2F7A0F098262}"/>
    <dgm:cxn modelId="{9BA93A50-F241-4389-9255-A9E0701E6BBC}" srcId="{F06C6882-4D67-4573-B647-48235AD9D5BE}" destId="{26005E8D-6CBD-41E6-ACCE-34EA1EF01D4C}" srcOrd="1" destOrd="0" parTransId="{D468DCAD-F2FA-48AD-B597-B6523CDB32D5}" sibTransId="{A97CB3F6-7FB8-461F-B0A7-35276CFB821F}"/>
    <dgm:cxn modelId="{E6344F1B-A749-4595-B97B-08A75E7247F4}" srcId="{63377057-A735-45E0-AF36-8026FCD8C996}" destId="{919CAD30-FD2B-4A48-8C99-2CECFC62752A}" srcOrd="0" destOrd="0" parTransId="{B06D9ABB-3F45-4427-AA81-443751BF18E0}" sibTransId="{D373517E-B49C-4B9C-A7AF-2F64673AFFE4}"/>
    <dgm:cxn modelId="{4E0C8EC6-DB6C-4608-A110-FAE025298BAD}" srcId="{63377057-A735-45E0-AF36-8026FCD8C996}" destId="{CB340712-98BB-4A6A-AC0C-93B4909ED288}" srcOrd="1" destOrd="0" parTransId="{014F16D0-9EA1-4882-B074-9D5C97FD0B03}" sibTransId="{479716E8-BE74-47C1-92B2-C8C5419DB478}"/>
    <dgm:cxn modelId="{1505B5ED-081B-4F41-B622-D5E07685A7E9}" type="presOf" srcId="{6FCD72EE-068C-4BC1-A1B4-061D4EBCA64D}" destId="{8510991B-9247-42B0-9D59-11F0BC387E40}" srcOrd="0" destOrd="1" presId="urn:microsoft.com/office/officeart/2005/8/layout/vList5"/>
    <dgm:cxn modelId="{15719F42-2A46-4934-9426-7AAD25EE9E2F}" type="presOf" srcId="{51CD44C9-AA0B-4010-90A0-8C0E63773A2B}" destId="{422256BC-36F8-4F2F-8AAA-535CDC87D766}" srcOrd="0" destOrd="0" presId="urn:microsoft.com/office/officeart/2005/8/layout/vList5"/>
    <dgm:cxn modelId="{59F9E4A5-7E86-4D27-91B2-533B3C4528D4}" type="presOf" srcId="{2669C51C-D614-4EFC-9824-663AB60BDC8D}" destId="{B2E3E3ED-950B-4886-AAEA-B991AFD9FB75}" srcOrd="0" destOrd="1" presId="urn:microsoft.com/office/officeart/2005/8/layout/vList5"/>
    <dgm:cxn modelId="{9F492C05-EC1B-41AF-83EC-B4854CB0B32A}" srcId="{51CD44C9-AA0B-4010-90A0-8C0E63773A2B}" destId="{BA5781E6-E024-4A79-AC3B-003747735083}" srcOrd="4" destOrd="0" parTransId="{B622BE02-E4AA-4D5A-B75A-E5AF5E673D8A}" sibTransId="{CE7BB259-5CE7-43FA-A87B-AF46CAA0850A}"/>
    <dgm:cxn modelId="{83A74792-89B6-4D96-8F06-3B53C5393EF6}" type="presOf" srcId="{2E77E698-073B-4EEA-8A67-108C63CF3F3D}" destId="{B2E3E3ED-950B-4886-AAEA-B991AFD9FB75}" srcOrd="0" destOrd="0" presId="urn:microsoft.com/office/officeart/2005/8/layout/vList5"/>
    <dgm:cxn modelId="{6C1A2D89-8F1D-4A99-A4E6-2B08F58DE049}" srcId="{51CD44C9-AA0B-4010-90A0-8C0E63773A2B}" destId="{C877DA49-A0A0-4C0F-A91C-229AD9E5A33E}" srcOrd="2" destOrd="0" parTransId="{ED2BCB8D-EE55-4109-A777-01187FA79B12}" sibTransId="{66D10AEB-E52C-45BA-857A-9A8C7B2D0123}"/>
    <dgm:cxn modelId="{9403853B-86C7-462B-8AF2-446F5F23E8D7}" type="presOf" srcId="{2CF9227A-87C9-4432-BE58-DABDDFF783F4}" destId="{5808749C-BA17-4769-82FB-D8AB1525A601}" srcOrd="0" destOrd="0" presId="urn:microsoft.com/office/officeart/2005/8/layout/vList5"/>
    <dgm:cxn modelId="{3DC5D9D5-BC43-4363-A92C-2BA29F2B15A4}" type="presOf" srcId="{A370BFA5-09A6-42E0-9EE1-994EB8C6464E}" destId="{9C6EE714-774C-4F58-A9A1-4C7D5698DBD7}" srcOrd="0" destOrd="1" presId="urn:microsoft.com/office/officeart/2005/8/layout/vList5"/>
    <dgm:cxn modelId="{C5325FA2-2C14-470B-A611-C10518F4D8FD}" type="presOf" srcId="{33F5571B-569D-4898-BBCA-2A0C451CE410}" destId="{4F260E4C-F229-4626-9C11-14035CA80D18}" srcOrd="0" destOrd="0" presId="urn:microsoft.com/office/officeart/2005/8/layout/vList5"/>
    <dgm:cxn modelId="{4E53BE0C-6D15-4D84-9F14-A791EB71C17D}" srcId="{33F5571B-569D-4898-BBCA-2A0C451CE410}" destId="{10A46C1B-3672-4189-BAC1-FA24C724A9E9}" srcOrd="0" destOrd="0" parTransId="{D92EECB1-2C0B-4AE7-A860-609243BF0658}" sibTransId="{98F8E819-F009-480D-B23A-57195B60A80A}"/>
    <dgm:cxn modelId="{59075F86-DAF1-485B-BAEB-105706759AD1}" type="presOf" srcId="{3BFFA960-5701-4B35-92DC-5BF765D4897C}" destId="{8510991B-9247-42B0-9D59-11F0BC387E40}" srcOrd="0" destOrd="0" presId="urn:microsoft.com/office/officeart/2005/8/layout/vList5"/>
    <dgm:cxn modelId="{5369EDB8-DF97-415C-92C9-931A830A7074}" type="presOf" srcId="{63377057-A735-45E0-AF36-8026FCD8C996}" destId="{CBC40972-DD8B-4A82-9917-C1303433C884}" srcOrd="0" destOrd="0" presId="urn:microsoft.com/office/officeart/2005/8/layout/vList5"/>
    <dgm:cxn modelId="{DE1E7B1C-474E-494C-B17E-B6B285171C96}" type="presOf" srcId="{794CDC8A-7A97-4480-BB5B-FF1B5B6D2D53}" destId="{29B288A5-C7E0-4745-BF08-ACCCBF11C684}" srcOrd="0" destOrd="0" presId="urn:microsoft.com/office/officeart/2005/8/layout/vList5"/>
    <dgm:cxn modelId="{4587AFDF-F102-4922-A4CB-4DDBEDC8FA8D}" type="presOf" srcId="{4A4EBA27-1E2D-415A-AD29-FA1DF207FCB6}" destId="{621803FD-4240-468A-8896-A142354B4824}" srcOrd="0" destOrd="1" presId="urn:microsoft.com/office/officeart/2005/8/layout/vList5"/>
    <dgm:cxn modelId="{01A8901A-5D44-4975-BAA3-11C79D67557D}" srcId="{D8DD3E55-7C5F-4D5F-AA65-0ACAA0495753}" destId="{794CDC8A-7A97-4480-BB5B-FF1B5B6D2D53}" srcOrd="0" destOrd="0" parTransId="{D5B34B34-3ACA-4B04-A32F-54951EE484C4}" sibTransId="{48F1D6FD-77F4-4714-91CC-60C3A9514F44}"/>
    <dgm:cxn modelId="{2645FDBB-CCF7-480C-AD4C-AFF36B4C1F72}" srcId="{51CD44C9-AA0B-4010-90A0-8C0E63773A2B}" destId="{6EBF179E-AB23-49DE-A857-403C629B3928}" srcOrd="7" destOrd="0" parTransId="{B8B7D700-9BE2-48B0-A23B-44B368AB031E}" sibTransId="{E282E93B-6FD3-4AE3-BECE-A20F014D448C}"/>
    <dgm:cxn modelId="{933AA20B-A990-4355-9AF3-FAC70003855C}" type="presOf" srcId="{D8DD3E55-7C5F-4D5F-AA65-0ACAA0495753}" destId="{64A7FC0B-477A-45BF-8DCB-623AB5EEA86E}" srcOrd="0" destOrd="0" presId="urn:microsoft.com/office/officeart/2005/8/layout/vList5"/>
    <dgm:cxn modelId="{B93A767E-0AE2-42BF-946A-D14CBA614028}" type="presOf" srcId="{919CAD30-FD2B-4A48-8C99-2CECFC62752A}" destId="{F5E31DCD-DF8C-4C25-8ED3-7EED551047E7}" srcOrd="0" destOrd="0" presId="urn:microsoft.com/office/officeart/2005/8/layout/vList5"/>
    <dgm:cxn modelId="{4D8DB5AB-CFD9-4E46-B304-67F90BD1B5F4}" srcId="{F0A4EFF5-0C5B-4B30-9070-9AB275F6E550}" destId="{B354B50B-3D31-4746-8B6C-9BA17AFF2EF2}" srcOrd="0" destOrd="0" parTransId="{02118A69-6B3E-408C-BCD8-C9415EC7C8F9}" sibTransId="{2E4A970F-D771-4044-B111-D7405DA79310}"/>
    <dgm:cxn modelId="{520EACAB-8F8C-46A7-A33E-2BC19EFA0DE6}" type="presOf" srcId="{BA5781E6-E024-4A79-AC3B-003747735083}" destId="{E19A945F-D398-45C0-8171-B59CF89870B5}" srcOrd="0" destOrd="0" presId="urn:microsoft.com/office/officeart/2005/8/layout/vList5"/>
    <dgm:cxn modelId="{498799BF-8B98-4528-B2D9-9786B97376D7}" srcId="{BA5781E6-E024-4A79-AC3B-003747735083}" destId="{34B2F83B-72D9-4662-9A20-0067F5445A9D}" srcOrd="1" destOrd="0" parTransId="{344DB5A7-CEF6-477C-870F-ED118A8E6644}" sibTransId="{7A7727E5-4453-4ADA-BCEF-A350424CEC0D}"/>
    <dgm:cxn modelId="{C831C810-5F9B-4BB1-9BD3-FBF29F662667}" srcId="{6EBF179E-AB23-49DE-A857-403C629B3928}" destId="{6FCD72EE-068C-4BC1-A1B4-061D4EBCA64D}" srcOrd="1" destOrd="0" parTransId="{4AA8A66D-19E0-4063-B6AB-61C0B61B12E0}" sibTransId="{C54E1728-181C-4B26-A6E2-A94772F2D557}"/>
    <dgm:cxn modelId="{DF2C2A0A-7C77-4BFA-8F39-B1BA2AD6392D}" type="presOf" srcId="{2AC4C326-8496-41F5-AFC4-56FAE32CF970}" destId="{D835E073-652B-4391-8393-2C33051AA79D}" srcOrd="0" destOrd="0" presId="urn:microsoft.com/office/officeart/2005/8/layout/vList5"/>
    <dgm:cxn modelId="{65FC9F69-7AEB-4366-A604-D971F4E0A717}" type="presParOf" srcId="{422256BC-36F8-4F2F-8AAA-535CDC87D766}" destId="{E751B268-D71F-4A6C-A34D-A647A600EE53}" srcOrd="0" destOrd="0" presId="urn:microsoft.com/office/officeart/2005/8/layout/vList5"/>
    <dgm:cxn modelId="{A06DA5B2-7DC5-460F-BF05-306C276984E2}" type="presParOf" srcId="{E751B268-D71F-4A6C-A34D-A647A600EE53}" destId="{5808749C-BA17-4769-82FB-D8AB1525A601}" srcOrd="0" destOrd="0" presId="urn:microsoft.com/office/officeart/2005/8/layout/vList5"/>
    <dgm:cxn modelId="{0C8C4CB8-D24C-47E0-B6B7-FA1A99D25B5D}" type="presParOf" srcId="{E751B268-D71F-4A6C-A34D-A647A600EE53}" destId="{D835E073-652B-4391-8393-2C33051AA79D}" srcOrd="1" destOrd="0" presId="urn:microsoft.com/office/officeart/2005/8/layout/vList5"/>
    <dgm:cxn modelId="{48555809-BD02-476B-A331-02D2A4D63B14}" type="presParOf" srcId="{422256BC-36F8-4F2F-8AAA-535CDC87D766}" destId="{83D18B0D-7B8A-4D13-99A5-B1C3C39D001C}" srcOrd="1" destOrd="0" presId="urn:microsoft.com/office/officeart/2005/8/layout/vList5"/>
    <dgm:cxn modelId="{5CD1067B-9418-431E-BBAD-DFA04D736F95}" type="presParOf" srcId="{422256BC-36F8-4F2F-8AAA-535CDC87D766}" destId="{56493D09-5565-4A37-9380-0DEC96AAAAF0}" srcOrd="2" destOrd="0" presId="urn:microsoft.com/office/officeart/2005/8/layout/vList5"/>
    <dgm:cxn modelId="{CA6774E8-FBB8-4495-BC2A-6A2E7EEE49EF}" type="presParOf" srcId="{56493D09-5565-4A37-9380-0DEC96AAAAF0}" destId="{64A7FC0B-477A-45BF-8DCB-623AB5EEA86E}" srcOrd="0" destOrd="0" presId="urn:microsoft.com/office/officeart/2005/8/layout/vList5"/>
    <dgm:cxn modelId="{7601819B-8E10-454F-9A61-BC953D540D8B}" type="presParOf" srcId="{56493D09-5565-4A37-9380-0DEC96AAAAF0}" destId="{29B288A5-C7E0-4745-BF08-ACCCBF11C684}" srcOrd="1" destOrd="0" presId="urn:microsoft.com/office/officeart/2005/8/layout/vList5"/>
    <dgm:cxn modelId="{7D1F9DAA-8FCE-4C52-A81D-FEC288A3FCF3}" type="presParOf" srcId="{422256BC-36F8-4F2F-8AAA-535CDC87D766}" destId="{43DB43C6-73DD-4103-9518-FB5AAEB3C0F5}" srcOrd="3" destOrd="0" presId="urn:microsoft.com/office/officeart/2005/8/layout/vList5"/>
    <dgm:cxn modelId="{6A035454-B9A3-45FD-838B-FA4F44CD1B07}" type="presParOf" srcId="{422256BC-36F8-4F2F-8AAA-535CDC87D766}" destId="{6ACC82E7-C6CE-447B-AFC4-1D0CC0338C3C}" srcOrd="4" destOrd="0" presId="urn:microsoft.com/office/officeart/2005/8/layout/vList5"/>
    <dgm:cxn modelId="{D371ABAF-B9C9-4CC8-8189-64E6A0DF9D40}" type="presParOf" srcId="{6ACC82E7-C6CE-447B-AFC4-1D0CC0338C3C}" destId="{54D3B7B2-EBB3-4339-A7EE-0C9645FF677F}" srcOrd="0" destOrd="0" presId="urn:microsoft.com/office/officeart/2005/8/layout/vList5"/>
    <dgm:cxn modelId="{9405484E-2742-4B4F-8BB9-4A107A7AE706}" type="presParOf" srcId="{6ACC82E7-C6CE-447B-AFC4-1D0CC0338C3C}" destId="{317FE4DE-1C6B-431E-8602-8CA2E41671DD}" srcOrd="1" destOrd="0" presId="urn:microsoft.com/office/officeart/2005/8/layout/vList5"/>
    <dgm:cxn modelId="{147D2185-CF0C-46B0-9255-F4C43A09B1EB}" type="presParOf" srcId="{422256BC-36F8-4F2F-8AAA-535CDC87D766}" destId="{89CC7231-399F-4E4D-9DE8-CE9666FB7CD7}" srcOrd="5" destOrd="0" presId="urn:microsoft.com/office/officeart/2005/8/layout/vList5"/>
    <dgm:cxn modelId="{F5147481-99F4-4AFB-9621-41E125FDC664}" type="presParOf" srcId="{422256BC-36F8-4F2F-8AAA-535CDC87D766}" destId="{FB8A4AB0-FFA5-4961-8DA2-C8FA94728840}" srcOrd="6" destOrd="0" presId="urn:microsoft.com/office/officeart/2005/8/layout/vList5"/>
    <dgm:cxn modelId="{5FA6569E-3C6C-4F29-857A-BED10110E9F0}" type="presParOf" srcId="{FB8A4AB0-FFA5-4961-8DA2-C8FA94728840}" destId="{A5384079-8633-432C-96AE-88EBE2FC4B98}" srcOrd="0" destOrd="0" presId="urn:microsoft.com/office/officeart/2005/8/layout/vList5"/>
    <dgm:cxn modelId="{05E9D0CE-6939-4BA8-B7B1-74159F494182}" type="presParOf" srcId="{FB8A4AB0-FFA5-4961-8DA2-C8FA94728840}" destId="{B2E3E3ED-950B-4886-AAEA-B991AFD9FB75}" srcOrd="1" destOrd="0" presId="urn:microsoft.com/office/officeart/2005/8/layout/vList5"/>
    <dgm:cxn modelId="{979F5BCD-EF28-4D8F-9878-2E12802A0AC9}" type="presParOf" srcId="{422256BC-36F8-4F2F-8AAA-535CDC87D766}" destId="{4B017849-4F00-4901-B9F9-95B18F1B48E7}" srcOrd="7" destOrd="0" presId="urn:microsoft.com/office/officeart/2005/8/layout/vList5"/>
    <dgm:cxn modelId="{803DE0E4-079D-487F-A2C5-E9BC83048B30}" type="presParOf" srcId="{422256BC-36F8-4F2F-8AAA-535CDC87D766}" destId="{7A04EE0C-D78B-4299-BDD8-93496EEA168F}" srcOrd="8" destOrd="0" presId="urn:microsoft.com/office/officeart/2005/8/layout/vList5"/>
    <dgm:cxn modelId="{AB10429E-AA3F-4A4C-974A-8A45E2D59266}" type="presParOf" srcId="{7A04EE0C-D78B-4299-BDD8-93496EEA168F}" destId="{E19A945F-D398-45C0-8171-B59CF89870B5}" srcOrd="0" destOrd="0" presId="urn:microsoft.com/office/officeart/2005/8/layout/vList5"/>
    <dgm:cxn modelId="{D25E276C-393A-4EF0-A110-B25620B3EB82}" type="presParOf" srcId="{7A04EE0C-D78B-4299-BDD8-93496EEA168F}" destId="{4AD51965-E122-469C-ADA7-AA8944EAE954}" srcOrd="1" destOrd="0" presId="urn:microsoft.com/office/officeart/2005/8/layout/vList5"/>
    <dgm:cxn modelId="{83E05594-7E38-49DD-9FFC-4C920AE7E806}" type="presParOf" srcId="{422256BC-36F8-4F2F-8AAA-535CDC87D766}" destId="{56EA5483-36F5-4B81-AADF-C5D1D9D73BFE}" srcOrd="9" destOrd="0" presId="urn:microsoft.com/office/officeart/2005/8/layout/vList5"/>
    <dgm:cxn modelId="{73D1BF66-3610-4D15-BBE4-0036920ED1B7}" type="presParOf" srcId="{422256BC-36F8-4F2F-8AAA-535CDC87D766}" destId="{84B47475-2F84-44AC-ADA3-D503E20478AB}" srcOrd="10" destOrd="0" presId="urn:microsoft.com/office/officeart/2005/8/layout/vList5"/>
    <dgm:cxn modelId="{16787A89-9515-4205-AF7F-2A6B8BB90607}" type="presParOf" srcId="{84B47475-2F84-44AC-ADA3-D503E20478AB}" destId="{E2A2B09E-40EC-4788-AAFF-0ACDF71D38B0}" srcOrd="0" destOrd="0" presId="urn:microsoft.com/office/officeart/2005/8/layout/vList5"/>
    <dgm:cxn modelId="{6FAD4808-D009-4421-A51E-656BF47BCB6F}" type="presParOf" srcId="{84B47475-2F84-44AC-ADA3-D503E20478AB}" destId="{B8E21E60-04C2-4783-BA5D-7988F4F78F41}" srcOrd="1" destOrd="0" presId="urn:microsoft.com/office/officeart/2005/8/layout/vList5"/>
    <dgm:cxn modelId="{BAD2838D-55D4-4CA7-9A74-86FF0F161D4E}" type="presParOf" srcId="{422256BC-36F8-4F2F-8AAA-535CDC87D766}" destId="{528E541F-C064-4C86-807D-ED3F01D132D8}" srcOrd="11" destOrd="0" presId="urn:microsoft.com/office/officeart/2005/8/layout/vList5"/>
    <dgm:cxn modelId="{4C267B4E-3BC4-4D40-8DA3-148E15B09517}" type="presParOf" srcId="{422256BC-36F8-4F2F-8AAA-535CDC87D766}" destId="{0A8330A7-C1DA-4096-B4D9-7608F37BE203}" srcOrd="12" destOrd="0" presId="urn:microsoft.com/office/officeart/2005/8/layout/vList5"/>
    <dgm:cxn modelId="{CA65A32A-9A62-4B8D-92B5-7D8610ECE2B3}" type="presParOf" srcId="{0A8330A7-C1DA-4096-B4D9-7608F37BE203}" destId="{4F260E4C-F229-4626-9C11-14035CA80D18}" srcOrd="0" destOrd="0" presId="urn:microsoft.com/office/officeart/2005/8/layout/vList5"/>
    <dgm:cxn modelId="{FE9EE337-D2E8-480B-8B06-5940906D7F63}" type="presParOf" srcId="{0A8330A7-C1DA-4096-B4D9-7608F37BE203}" destId="{621803FD-4240-468A-8896-A142354B4824}" srcOrd="1" destOrd="0" presId="urn:microsoft.com/office/officeart/2005/8/layout/vList5"/>
    <dgm:cxn modelId="{EC7E86F2-FD12-4BFD-A195-272032EC423A}" type="presParOf" srcId="{422256BC-36F8-4F2F-8AAA-535CDC87D766}" destId="{D8A92C22-9FFE-48E2-B439-C0AE5E03D8C6}" srcOrd="13" destOrd="0" presId="urn:microsoft.com/office/officeart/2005/8/layout/vList5"/>
    <dgm:cxn modelId="{2CCC9528-5D6A-4648-A9C8-C1CCF0363021}" type="presParOf" srcId="{422256BC-36F8-4F2F-8AAA-535CDC87D766}" destId="{BBA2D971-8F37-4208-A526-0E15D4FDB30A}" srcOrd="14" destOrd="0" presId="urn:microsoft.com/office/officeart/2005/8/layout/vList5"/>
    <dgm:cxn modelId="{C617D455-F393-400A-9512-DE9646E9E2EE}" type="presParOf" srcId="{BBA2D971-8F37-4208-A526-0E15D4FDB30A}" destId="{60D37334-9E7B-4721-A5CD-EB9173525DA4}" srcOrd="0" destOrd="0" presId="urn:microsoft.com/office/officeart/2005/8/layout/vList5"/>
    <dgm:cxn modelId="{3FD208FB-CBE9-41AA-8D43-F808FEA81BC8}" type="presParOf" srcId="{BBA2D971-8F37-4208-A526-0E15D4FDB30A}" destId="{8510991B-9247-42B0-9D59-11F0BC387E40}" srcOrd="1" destOrd="0" presId="urn:microsoft.com/office/officeart/2005/8/layout/vList5"/>
    <dgm:cxn modelId="{01720A9D-570E-42FE-9967-458522ACB02C}" type="presParOf" srcId="{422256BC-36F8-4F2F-8AAA-535CDC87D766}" destId="{81F09805-9BA0-4376-9316-7C868A384A98}" srcOrd="15" destOrd="0" presId="urn:microsoft.com/office/officeart/2005/8/layout/vList5"/>
    <dgm:cxn modelId="{1E9AB3C5-8044-4A30-9EEB-4F48B7C715E2}" type="presParOf" srcId="{422256BC-36F8-4F2F-8AAA-535CDC87D766}" destId="{A7225C05-9F7F-4EB2-AD72-7F0815530F12}" srcOrd="16" destOrd="0" presId="urn:microsoft.com/office/officeart/2005/8/layout/vList5"/>
    <dgm:cxn modelId="{221C13C9-3643-4FEC-A280-9B2E5BD97364}" type="presParOf" srcId="{A7225C05-9F7F-4EB2-AD72-7F0815530F12}" destId="{F6A52407-E3CB-4E14-BD8E-A40DA29DC84D}" srcOrd="0" destOrd="0" presId="urn:microsoft.com/office/officeart/2005/8/layout/vList5"/>
    <dgm:cxn modelId="{3B052067-AEFB-4DFB-9871-2D3BE5C396B6}" type="presParOf" srcId="{A7225C05-9F7F-4EB2-AD72-7F0815530F12}" destId="{26142C1D-27C0-4DDB-A2A9-FB2C4B351567}" srcOrd="1" destOrd="0" presId="urn:microsoft.com/office/officeart/2005/8/layout/vList5"/>
    <dgm:cxn modelId="{22BBF901-EFD9-42B0-AA8E-10CC08B186DB}" type="presParOf" srcId="{422256BC-36F8-4F2F-8AAA-535CDC87D766}" destId="{CDA97B91-B932-4D78-A27E-4DF4B51D8C1C}" srcOrd="17" destOrd="0" presId="urn:microsoft.com/office/officeart/2005/8/layout/vList5"/>
    <dgm:cxn modelId="{B250D40D-2A68-4649-8DF3-44D24D326D47}" type="presParOf" srcId="{422256BC-36F8-4F2F-8AAA-535CDC87D766}" destId="{B5BAB4F7-4B37-4569-90FA-2A2B7DE850D8}" srcOrd="18" destOrd="0" presId="urn:microsoft.com/office/officeart/2005/8/layout/vList5"/>
    <dgm:cxn modelId="{2F5F643B-A112-4249-9BD6-99D2C8C5E4E5}" type="presParOf" srcId="{B5BAB4F7-4B37-4569-90FA-2A2B7DE850D8}" destId="{6EC43F74-72D3-4DA3-80EC-534E1428FA19}" srcOrd="0" destOrd="0" presId="urn:microsoft.com/office/officeart/2005/8/layout/vList5"/>
    <dgm:cxn modelId="{ACB3452F-2767-4310-BAD1-6A55B822AE2E}" type="presParOf" srcId="{B5BAB4F7-4B37-4569-90FA-2A2B7DE850D8}" destId="{9C6EE714-774C-4F58-A9A1-4C7D5698DBD7}" srcOrd="1" destOrd="0" presId="urn:microsoft.com/office/officeart/2005/8/layout/vList5"/>
    <dgm:cxn modelId="{162F0A71-0859-4AF3-A8C6-FB9EA91F5723}" type="presParOf" srcId="{422256BC-36F8-4F2F-8AAA-535CDC87D766}" destId="{6934C2C5-3C9E-4717-BBA5-B5359B6700CE}" srcOrd="19" destOrd="0" presId="urn:microsoft.com/office/officeart/2005/8/layout/vList5"/>
    <dgm:cxn modelId="{C001B841-85C3-4CFD-8AA8-3FF6B9BB0CD5}" type="presParOf" srcId="{422256BC-36F8-4F2F-8AAA-535CDC87D766}" destId="{C4694706-3241-4EA3-AC3E-56A5311AC00B}" srcOrd="20" destOrd="0" presId="urn:microsoft.com/office/officeart/2005/8/layout/vList5"/>
    <dgm:cxn modelId="{77E5CE47-B468-44A9-B5EB-CB05B840496A}" type="presParOf" srcId="{C4694706-3241-4EA3-AC3E-56A5311AC00B}" destId="{CBC40972-DD8B-4A82-9917-C1303433C884}" srcOrd="0" destOrd="0" presId="urn:microsoft.com/office/officeart/2005/8/layout/vList5"/>
    <dgm:cxn modelId="{B8DE4DCA-B1B0-4B45-AE44-59C246B66E10}" type="presParOf" srcId="{C4694706-3241-4EA3-AC3E-56A5311AC00B}" destId="{F5E31DCD-DF8C-4C25-8ED3-7EED551047E7}" srcOrd="1" destOrd="0" presId="urn:microsoft.com/office/officeart/2005/8/layout/vList5"/>
    <dgm:cxn modelId="{8A2DD64A-F4C2-434D-81B1-0DEBF0E62C7F}" type="presParOf" srcId="{422256BC-36F8-4F2F-8AAA-535CDC87D766}" destId="{1AF777F3-A6C5-47B1-AB6C-8F23809FB158}" srcOrd="21" destOrd="0" presId="urn:microsoft.com/office/officeart/2005/8/layout/vList5"/>
    <dgm:cxn modelId="{7BF2419C-6DB4-4BE9-84E1-ED8B6DE01010}" type="presParOf" srcId="{422256BC-36F8-4F2F-8AAA-535CDC87D766}" destId="{C876554C-9E61-4B24-8839-74EF19E003E2}" srcOrd="22" destOrd="0" presId="urn:microsoft.com/office/officeart/2005/8/layout/vList5"/>
    <dgm:cxn modelId="{B7B93990-DBFA-458A-A94D-BB1ADF4B5D8F}" type="presParOf" srcId="{C876554C-9E61-4B24-8839-74EF19E003E2}" destId="{D854D3CA-E1CC-4A55-BB42-72E529A69F9D}" srcOrd="0" destOrd="0" presId="urn:microsoft.com/office/officeart/2005/8/layout/vList5"/>
    <dgm:cxn modelId="{4FBF0EE5-DD5F-403C-A117-AE952E5A1A4F}" type="presParOf" srcId="{C876554C-9E61-4B24-8839-74EF19E003E2}" destId="{EB44DF85-CD6B-4B6F-AD37-1EA9C0BB310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35E073-652B-4391-8393-2C33051AA79D}">
      <dsp:nvSpPr>
        <dsp:cNvPr id="0" name=""/>
        <dsp:cNvSpPr/>
      </dsp:nvSpPr>
      <dsp:spPr>
        <a:xfrm rot="5400000">
          <a:off x="3577973" y="-1352379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For ecosystems &amp; their services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For fish and wildlife species</a:t>
          </a:r>
          <a:endParaRPr lang="en-US" sz="1200" kern="1200" dirty="0"/>
        </a:p>
      </dsp:txBody>
      <dsp:txXfrm rot="-5400000">
        <a:off x="2159924" y="89591"/>
        <a:ext cx="3302209" cy="442189"/>
      </dsp:txXfrm>
    </dsp:sp>
    <dsp:sp modelId="{5808749C-BA17-4769-82FB-D8AB1525A601}">
      <dsp:nvSpPr>
        <dsp:cNvPr id="0" name=""/>
        <dsp:cNvSpPr/>
      </dsp:nvSpPr>
      <dsp:spPr>
        <a:xfrm>
          <a:off x="345" y="4415"/>
          <a:ext cx="2159579" cy="6125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Define Conservation Goals</a:t>
          </a:r>
          <a:endParaRPr lang="en-US" sz="1400" kern="1200" dirty="0"/>
        </a:p>
      </dsp:txBody>
      <dsp:txXfrm>
        <a:off x="30247" y="34317"/>
        <a:ext cx="2099775" cy="552735"/>
      </dsp:txXfrm>
    </dsp:sp>
    <dsp:sp modelId="{29B288A5-C7E0-4745-BF08-ACCCBF11C684}">
      <dsp:nvSpPr>
        <dsp:cNvPr id="0" name=""/>
        <dsp:cNvSpPr/>
      </dsp:nvSpPr>
      <dsp:spPr>
        <a:xfrm rot="5400000">
          <a:off x="3577973" y="-709213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358701"/>
            <a:satOff val="2014"/>
            <a:lumOff val="12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58701"/>
              <a:satOff val="2014"/>
              <a:lumOff val="1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Consensus on what the conservation design will depict and what decisions it will support</a:t>
          </a:r>
          <a:endParaRPr lang="en-US" sz="1200" kern="1200" dirty="0"/>
        </a:p>
      </dsp:txBody>
      <dsp:txXfrm rot="-5400000">
        <a:off x="2159924" y="732757"/>
        <a:ext cx="3302209" cy="442189"/>
      </dsp:txXfrm>
    </dsp:sp>
    <dsp:sp modelId="{64A7FC0B-477A-45BF-8DCB-623AB5EEA86E}">
      <dsp:nvSpPr>
        <dsp:cNvPr id="0" name=""/>
        <dsp:cNvSpPr/>
      </dsp:nvSpPr>
      <dsp:spPr>
        <a:xfrm>
          <a:off x="345" y="647581"/>
          <a:ext cx="2159579" cy="612539"/>
        </a:xfrm>
        <a:prstGeom prst="roundRect">
          <a:avLst/>
        </a:prstGeom>
        <a:solidFill>
          <a:schemeClr val="accent4">
            <a:hueOff val="-405888"/>
            <a:satOff val="2445"/>
            <a:lumOff val="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Agree on End Product of Conservation Design</a:t>
          </a:r>
          <a:endParaRPr lang="en-US" sz="1400" kern="1200" dirty="0"/>
        </a:p>
      </dsp:txBody>
      <dsp:txXfrm>
        <a:off x="30247" y="677483"/>
        <a:ext cx="2099775" cy="552735"/>
      </dsp:txXfrm>
    </dsp:sp>
    <dsp:sp modelId="{317FE4DE-1C6B-431E-8602-8CA2E41671DD}">
      <dsp:nvSpPr>
        <dsp:cNvPr id="0" name=""/>
        <dsp:cNvSpPr/>
      </dsp:nvSpPr>
      <dsp:spPr>
        <a:xfrm rot="5400000">
          <a:off x="3577973" y="-66047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717401"/>
            <a:satOff val="4029"/>
            <a:lumOff val="256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717401"/>
              <a:satOff val="4029"/>
              <a:lumOff val="2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Threats such as habitat loss, aquatic barriers, water quality and quantity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Time horizon: possibly 2030 and/or 2080</a:t>
          </a:r>
          <a:endParaRPr lang="en-US" sz="1200" kern="1200" dirty="0"/>
        </a:p>
      </dsp:txBody>
      <dsp:txXfrm rot="-5400000">
        <a:off x="2159924" y="1375923"/>
        <a:ext cx="3302209" cy="442189"/>
      </dsp:txXfrm>
    </dsp:sp>
    <dsp:sp modelId="{54D3B7B2-EBB3-4339-A7EE-0C9645FF677F}">
      <dsp:nvSpPr>
        <dsp:cNvPr id="0" name=""/>
        <dsp:cNvSpPr/>
      </dsp:nvSpPr>
      <dsp:spPr>
        <a:xfrm>
          <a:off x="345" y="1290748"/>
          <a:ext cx="2159579" cy="612539"/>
        </a:xfrm>
        <a:prstGeom prst="roundRect">
          <a:avLst/>
        </a:prstGeom>
        <a:solidFill>
          <a:schemeClr val="accent4">
            <a:hueOff val="-811776"/>
            <a:satOff val="4891"/>
            <a:lumOff val="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Define Scope: Threats, Management Actions, Time Horizon</a:t>
          </a:r>
          <a:endParaRPr lang="en-US" sz="1400" kern="1200" dirty="0"/>
        </a:p>
      </dsp:txBody>
      <dsp:txXfrm>
        <a:off x="30247" y="1320650"/>
        <a:ext cx="2099775" cy="552735"/>
      </dsp:txXfrm>
    </dsp:sp>
    <dsp:sp modelId="{B2E3E3ED-950B-4886-AAEA-B991AFD9FB75}">
      <dsp:nvSpPr>
        <dsp:cNvPr id="0" name=""/>
        <dsp:cNvSpPr/>
      </dsp:nvSpPr>
      <dsp:spPr>
        <a:xfrm rot="5400000">
          <a:off x="3577973" y="577119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1076102"/>
            <a:satOff val="6043"/>
            <a:lumOff val="38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076102"/>
              <a:satOff val="6043"/>
              <a:lumOff val="3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Connect to conservation goals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Consider representation, priority, data</a:t>
          </a:r>
          <a:endParaRPr lang="en-US" sz="1200" kern="1200" dirty="0"/>
        </a:p>
      </dsp:txBody>
      <dsp:txXfrm rot="-5400000">
        <a:off x="2159924" y="2019090"/>
        <a:ext cx="3302209" cy="442189"/>
      </dsp:txXfrm>
    </dsp:sp>
    <dsp:sp modelId="{A5384079-8633-432C-96AE-88EBE2FC4B98}">
      <dsp:nvSpPr>
        <dsp:cNvPr id="0" name=""/>
        <dsp:cNvSpPr/>
      </dsp:nvSpPr>
      <dsp:spPr>
        <a:xfrm>
          <a:off x="345" y="1933914"/>
          <a:ext cx="2159579" cy="612539"/>
        </a:xfrm>
        <a:prstGeom prst="roundRect">
          <a:avLst/>
        </a:prstGeom>
        <a:solidFill>
          <a:schemeClr val="accent4">
            <a:hueOff val="-1217664"/>
            <a:satOff val="7336"/>
            <a:lumOff val="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Define Criteria for Selecting Species and Ecosystems</a:t>
          </a:r>
          <a:endParaRPr lang="en-US" sz="1400" kern="1200" dirty="0"/>
        </a:p>
      </dsp:txBody>
      <dsp:txXfrm>
        <a:off x="30247" y="1963816"/>
        <a:ext cx="2099775" cy="552735"/>
      </dsp:txXfrm>
    </dsp:sp>
    <dsp:sp modelId="{4AD51965-E122-469C-ADA7-AA8944EAE954}">
      <dsp:nvSpPr>
        <dsp:cNvPr id="0" name=""/>
        <dsp:cNvSpPr/>
      </dsp:nvSpPr>
      <dsp:spPr>
        <a:xfrm rot="5400000">
          <a:off x="3577973" y="1220285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1434802"/>
            <a:satOff val="8057"/>
            <a:lumOff val="51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434802"/>
              <a:satOff val="8057"/>
              <a:lumOff val="5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Apply criteria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E.g., representative &amp; other high priority species, species with existing models</a:t>
          </a:r>
          <a:endParaRPr lang="en-US" sz="1200" kern="1200" dirty="0"/>
        </a:p>
      </dsp:txBody>
      <dsp:txXfrm rot="-5400000">
        <a:off x="2159924" y="2662256"/>
        <a:ext cx="3302209" cy="442189"/>
      </dsp:txXfrm>
    </dsp:sp>
    <dsp:sp modelId="{E19A945F-D398-45C0-8171-B59CF89870B5}">
      <dsp:nvSpPr>
        <dsp:cNvPr id="0" name=""/>
        <dsp:cNvSpPr/>
      </dsp:nvSpPr>
      <dsp:spPr>
        <a:xfrm>
          <a:off x="345" y="2577080"/>
          <a:ext cx="2159579" cy="612539"/>
        </a:xfrm>
        <a:prstGeom prst="roundRect">
          <a:avLst/>
        </a:prstGeom>
        <a:solidFill>
          <a:schemeClr val="accent4">
            <a:hueOff val="-1623553"/>
            <a:satOff val="9781"/>
            <a:lumOff val="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Select Species and Ecosystems</a:t>
          </a:r>
          <a:endParaRPr lang="en-US" sz="1400" kern="1200" dirty="0"/>
        </a:p>
      </dsp:txBody>
      <dsp:txXfrm>
        <a:off x="30247" y="2606982"/>
        <a:ext cx="2099775" cy="552735"/>
      </dsp:txXfrm>
    </dsp:sp>
    <dsp:sp modelId="{B8E21E60-04C2-4783-BA5D-7988F4F78F41}">
      <dsp:nvSpPr>
        <dsp:cNvPr id="0" name=""/>
        <dsp:cNvSpPr/>
      </dsp:nvSpPr>
      <dsp:spPr>
        <a:xfrm rot="5400000">
          <a:off x="3577973" y="1863451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1793503"/>
            <a:satOff val="10071"/>
            <a:lumOff val="64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793503"/>
              <a:satOff val="10071"/>
              <a:lumOff val="6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Consider existing regional objectives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Consider societal values, feasibility</a:t>
          </a:r>
          <a:endParaRPr lang="en-US" sz="1200" kern="1200" dirty="0"/>
        </a:p>
      </dsp:txBody>
      <dsp:txXfrm rot="-5400000">
        <a:off x="2159924" y="3305422"/>
        <a:ext cx="3302209" cy="442189"/>
      </dsp:txXfrm>
    </dsp:sp>
    <dsp:sp modelId="{E2A2B09E-40EC-4788-AAFF-0ACDF71D38B0}">
      <dsp:nvSpPr>
        <dsp:cNvPr id="0" name=""/>
        <dsp:cNvSpPr/>
      </dsp:nvSpPr>
      <dsp:spPr>
        <a:xfrm>
          <a:off x="345" y="3220247"/>
          <a:ext cx="2159579" cy="612539"/>
        </a:xfrm>
        <a:prstGeom prst="roundRect">
          <a:avLst/>
        </a:prstGeom>
        <a:solidFill>
          <a:schemeClr val="accent4">
            <a:hueOff val="-2029441"/>
            <a:satOff val="12227"/>
            <a:lumOff val="9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Set Species and Ecosystem Conservation Objectives</a:t>
          </a:r>
          <a:endParaRPr lang="en-US" sz="1400" kern="1200" dirty="0"/>
        </a:p>
      </dsp:txBody>
      <dsp:txXfrm>
        <a:off x="30247" y="3250149"/>
        <a:ext cx="2099775" cy="552735"/>
      </dsp:txXfrm>
    </dsp:sp>
    <dsp:sp modelId="{621803FD-4240-468A-8896-A142354B4824}">
      <dsp:nvSpPr>
        <dsp:cNvPr id="0" name=""/>
        <dsp:cNvSpPr/>
      </dsp:nvSpPr>
      <dsp:spPr>
        <a:xfrm rot="5400000">
          <a:off x="3577973" y="2506618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2152203"/>
            <a:satOff val="12086"/>
            <a:lumOff val="76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152203"/>
              <a:satOff val="12086"/>
              <a:lumOff val="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Current vs. future scenarios of climate and development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Regional vs. watershed and local priorities</a:t>
          </a:r>
          <a:endParaRPr lang="en-US" sz="1200" kern="1200" dirty="0"/>
        </a:p>
      </dsp:txBody>
      <dsp:txXfrm rot="-5400000">
        <a:off x="2159924" y="3948589"/>
        <a:ext cx="3302209" cy="442189"/>
      </dsp:txXfrm>
    </dsp:sp>
    <dsp:sp modelId="{4F260E4C-F229-4626-9C11-14035CA80D18}">
      <dsp:nvSpPr>
        <dsp:cNvPr id="0" name=""/>
        <dsp:cNvSpPr/>
      </dsp:nvSpPr>
      <dsp:spPr>
        <a:xfrm>
          <a:off x="345" y="3863413"/>
          <a:ext cx="2159579" cy="612539"/>
        </a:xfrm>
        <a:prstGeom prst="roundRect">
          <a:avLst/>
        </a:prstGeom>
        <a:solidFill>
          <a:schemeClr val="accent4">
            <a:hueOff val="-2435329"/>
            <a:satOff val="14672"/>
            <a:lumOff val="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Decide on Relative Weights (Trade-offs) for Species and Ecosystems</a:t>
          </a:r>
          <a:endParaRPr lang="en-US" sz="1400" kern="1200" dirty="0"/>
        </a:p>
      </dsp:txBody>
      <dsp:txXfrm>
        <a:off x="30247" y="3893315"/>
        <a:ext cx="2099775" cy="552735"/>
      </dsp:txXfrm>
    </dsp:sp>
    <dsp:sp modelId="{8510991B-9247-42B0-9D59-11F0BC387E40}">
      <dsp:nvSpPr>
        <dsp:cNvPr id="0" name=""/>
        <dsp:cNvSpPr/>
      </dsp:nvSpPr>
      <dsp:spPr>
        <a:xfrm rot="5400000">
          <a:off x="3577973" y="3149784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2510904"/>
            <a:satOff val="14100"/>
            <a:lumOff val="896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510904"/>
              <a:satOff val="14100"/>
              <a:lumOff val="8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Incorporate objectives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Incorporate weights and trade-offs</a:t>
          </a:r>
          <a:endParaRPr lang="en-US" sz="1200" kern="1200" dirty="0"/>
        </a:p>
      </dsp:txBody>
      <dsp:txXfrm rot="-5400000">
        <a:off x="2159924" y="4591755"/>
        <a:ext cx="3302209" cy="442189"/>
      </dsp:txXfrm>
    </dsp:sp>
    <dsp:sp modelId="{60D37334-9E7B-4721-A5CD-EB9173525DA4}">
      <dsp:nvSpPr>
        <dsp:cNvPr id="0" name=""/>
        <dsp:cNvSpPr/>
      </dsp:nvSpPr>
      <dsp:spPr>
        <a:xfrm>
          <a:off x="345" y="4506579"/>
          <a:ext cx="2159579" cy="612539"/>
        </a:xfrm>
        <a:prstGeom prst="roundRect">
          <a:avLst/>
        </a:prstGeom>
        <a:solidFill>
          <a:schemeClr val="accent4">
            <a:hueOff val="-2841217"/>
            <a:satOff val="17118"/>
            <a:lumOff val="13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Develop Initial Design</a:t>
          </a:r>
          <a:endParaRPr lang="en-US" sz="1400" kern="1200" dirty="0"/>
        </a:p>
      </dsp:txBody>
      <dsp:txXfrm>
        <a:off x="30247" y="4536481"/>
        <a:ext cx="2099775" cy="552735"/>
      </dsp:txXfrm>
    </dsp:sp>
    <dsp:sp modelId="{26142C1D-27C0-4DDB-A2A9-FB2C4B351567}">
      <dsp:nvSpPr>
        <dsp:cNvPr id="0" name=""/>
        <dsp:cNvSpPr/>
      </dsp:nvSpPr>
      <dsp:spPr>
        <a:xfrm rot="5400000">
          <a:off x="3577973" y="3792950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2869604"/>
            <a:satOff val="16114"/>
            <a:lumOff val="102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869604"/>
              <a:satOff val="16114"/>
              <a:lumOff val="10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Review initial draft(s)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Consider alternatives</a:t>
          </a:r>
          <a:endParaRPr lang="en-US" sz="1200" kern="1200" dirty="0"/>
        </a:p>
      </dsp:txBody>
      <dsp:txXfrm rot="-5400000">
        <a:off x="2159924" y="5234921"/>
        <a:ext cx="3302209" cy="442189"/>
      </dsp:txXfrm>
    </dsp:sp>
    <dsp:sp modelId="{F6A52407-E3CB-4E14-BD8E-A40DA29DC84D}">
      <dsp:nvSpPr>
        <dsp:cNvPr id="0" name=""/>
        <dsp:cNvSpPr/>
      </dsp:nvSpPr>
      <dsp:spPr>
        <a:xfrm>
          <a:off x="345" y="5149746"/>
          <a:ext cx="2159579" cy="612539"/>
        </a:xfrm>
        <a:prstGeom prst="roundRect">
          <a:avLst/>
        </a:prstGeom>
        <a:solidFill>
          <a:schemeClr val="accent4">
            <a:hueOff val="-3247105"/>
            <a:satOff val="19563"/>
            <a:lumOff val="15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Revisit/Iterate Conservation Objectives and Design as Necessary</a:t>
          </a:r>
          <a:endParaRPr lang="en-US" sz="1400" kern="1200" dirty="0"/>
        </a:p>
      </dsp:txBody>
      <dsp:txXfrm>
        <a:off x="30247" y="5179648"/>
        <a:ext cx="2099775" cy="552735"/>
      </dsp:txXfrm>
    </dsp:sp>
    <dsp:sp modelId="{9C6EE714-774C-4F58-A9A1-4C7D5698DBD7}">
      <dsp:nvSpPr>
        <dsp:cNvPr id="0" name=""/>
        <dsp:cNvSpPr/>
      </dsp:nvSpPr>
      <dsp:spPr>
        <a:xfrm rot="5400000">
          <a:off x="3577973" y="4436117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3228305"/>
            <a:satOff val="18128"/>
            <a:lumOff val="115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228305"/>
              <a:satOff val="18128"/>
              <a:lumOff val="11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Seek consensus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Transparent process that maintains underlying inputs and justification</a:t>
          </a:r>
          <a:endParaRPr lang="en-US" sz="1200" kern="1200" dirty="0"/>
        </a:p>
      </dsp:txBody>
      <dsp:txXfrm rot="-5400000">
        <a:off x="2159924" y="5878088"/>
        <a:ext cx="3302209" cy="442189"/>
      </dsp:txXfrm>
    </dsp:sp>
    <dsp:sp modelId="{6EC43F74-72D3-4DA3-80EC-534E1428FA19}">
      <dsp:nvSpPr>
        <dsp:cNvPr id="0" name=""/>
        <dsp:cNvSpPr/>
      </dsp:nvSpPr>
      <dsp:spPr>
        <a:xfrm>
          <a:off x="345" y="5792912"/>
          <a:ext cx="2159579" cy="612539"/>
        </a:xfrm>
        <a:prstGeom prst="roundRect">
          <a:avLst/>
        </a:prstGeom>
        <a:solidFill>
          <a:schemeClr val="accent4">
            <a:hueOff val="-3652993"/>
            <a:satOff val="22008"/>
            <a:lumOff val="17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Finalize Landscape Conservation Design</a:t>
          </a:r>
          <a:endParaRPr lang="en-US" sz="1400" kern="1200" dirty="0"/>
        </a:p>
      </dsp:txBody>
      <dsp:txXfrm>
        <a:off x="30247" y="5822814"/>
        <a:ext cx="2099775" cy="552735"/>
      </dsp:txXfrm>
    </dsp:sp>
    <dsp:sp modelId="{F5E31DCD-DF8C-4C25-8ED3-7EED551047E7}">
      <dsp:nvSpPr>
        <dsp:cNvPr id="0" name=""/>
        <dsp:cNvSpPr/>
      </dsp:nvSpPr>
      <dsp:spPr>
        <a:xfrm rot="5400000">
          <a:off x="3577973" y="5079283"/>
          <a:ext cx="490031" cy="3326130"/>
        </a:xfrm>
        <a:prstGeom prst="round2SameRect">
          <a:avLst/>
        </a:prstGeom>
        <a:solidFill>
          <a:schemeClr val="accent4">
            <a:tint val="40000"/>
            <a:alpha val="90000"/>
            <a:hueOff val="-3587005"/>
            <a:satOff val="20143"/>
            <a:lumOff val="128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587005"/>
              <a:satOff val="20143"/>
              <a:lumOff val="12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Explain how decisions were reached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Communicate to partners</a:t>
          </a:r>
          <a:endParaRPr lang="en-US" sz="1200" kern="1200" dirty="0"/>
        </a:p>
      </dsp:txBody>
      <dsp:txXfrm rot="-5400000">
        <a:off x="2159924" y="6521254"/>
        <a:ext cx="3302209" cy="442189"/>
      </dsp:txXfrm>
    </dsp:sp>
    <dsp:sp modelId="{CBC40972-DD8B-4A82-9917-C1303433C884}">
      <dsp:nvSpPr>
        <dsp:cNvPr id="0" name=""/>
        <dsp:cNvSpPr/>
      </dsp:nvSpPr>
      <dsp:spPr>
        <a:xfrm>
          <a:off x="345" y="6436078"/>
          <a:ext cx="2159579" cy="612539"/>
        </a:xfrm>
        <a:prstGeom prst="roundRect">
          <a:avLst/>
        </a:prstGeom>
        <a:solidFill>
          <a:schemeClr val="accent4">
            <a:hueOff val="-4058882"/>
            <a:satOff val="24454"/>
            <a:lumOff val="19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Document and Communicate Results</a:t>
          </a:r>
          <a:endParaRPr lang="en-US" sz="1400" kern="1200" dirty="0"/>
        </a:p>
      </dsp:txBody>
      <dsp:txXfrm>
        <a:off x="30247" y="6465980"/>
        <a:ext cx="2099775" cy="552735"/>
      </dsp:txXfrm>
    </dsp:sp>
    <dsp:sp modelId="{EB44DF85-CD6B-4B6F-AD37-1EA9C0BB310D}">
      <dsp:nvSpPr>
        <dsp:cNvPr id="0" name=""/>
        <dsp:cNvSpPr/>
      </dsp:nvSpPr>
      <dsp:spPr>
        <a:xfrm rot="5400000">
          <a:off x="3552234" y="5747477"/>
          <a:ext cx="490031" cy="3276074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Partners incorporate watershed priorities and design into their decision making</a:t>
          </a:r>
        </a:p>
      </dsp:txBody>
      <dsp:txXfrm rot="-5400000">
        <a:off x="2159213" y="7164420"/>
        <a:ext cx="3252153" cy="442189"/>
      </dsp:txXfrm>
    </dsp:sp>
    <dsp:sp modelId="{D854D3CA-E1CC-4A55-BB42-72E529A69F9D}">
      <dsp:nvSpPr>
        <dsp:cNvPr id="0" name=""/>
        <dsp:cNvSpPr/>
      </dsp:nvSpPr>
      <dsp:spPr>
        <a:xfrm>
          <a:off x="345" y="7079245"/>
          <a:ext cx="2158867" cy="61253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Longer term: Deliver and Implement Results</a:t>
          </a:r>
        </a:p>
      </dsp:txBody>
      <dsp:txXfrm>
        <a:off x="30247" y="7109147"/>
        <a:ext cx="2099063" cy="552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7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4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0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5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3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5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9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1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9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B5DA5-BC7E-4847-A1F0-8314E5C46D81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A6AA6-7E9B-4D8A-9DE5-A2A0406C3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8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76200"/>
            <a:ext cx="4572000" cy="762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Potential Process and Decisions for </a:t>
            </a:r>
            <a:br>
              <a:rPr lang="en-US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Conn. River Watershed Pilot</a:t>
            </a:r>
            <a:endParaRPr lang="en-US" sz="20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29766942"/>
              </p:ext>
            </p:extLst>
          </p:nvPr>
        </p:nvGraphicFramePr>
        <p:xfrm>
          <a:off x="152400" y="1143000"/>
          <a:ext cx="5486400" cy="769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 rot="18988481">
            <a:off x="5452293" y="481329"/>
            <a:ext cx="145232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Aqu</a:t>
            </a:r>
            <a:r>
              <a:rPr lang="en-US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., Terr. </a:t>
            </a:r>
            <a:r>
              <a:rPr lang="en-US" sz="1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Teams</a:t>
            </a:r>
            <a:endParaRPr lang="en-US" sz="1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2590800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sym typeface="Wingdings"/>
              </a:rPr>
              <a:t>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5000" y="3200400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sym typeface="Wingdings"/>
              </a:rPr>
              <a:t>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0" y="3821668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sym typeface="Wingdings"/>
              </a:rPr>
              <a:t></a:t>
            </a:r>
          </a:p>
        </p:txBody>
      </p:sp>
      <p:sp>
        <p:nvSpPr>
          <p:cNvPr id="11" name="Rectangle 10"/>
          <p:cNvSpPr/>
          <p:nvPr/>
        </p:nvSpPr>
        <p:spPr>
          <a:xfrm rot="18875551">
            <a:off x="6004344" y="631448"/>
            <a:ext cx="96385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Core Team</a:t>
            </a:r>
            <a:endParaRPr lang="en-US" sz="1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6412468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sym typeface="Wingdings"/>
              </a:rPr>
              <a:t>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5000" y="5105400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sym typeface="Wingdings"/>
              </a:rPr>
              <a:t>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15000" y="4507468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sym typeface="Wingdings"/>
              </a:rPr>
              <a:t>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65947" y="1295400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sym typeface="Wingdings"/>
              </a:rPr>
              <a:t>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72200" y="8393668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sym typeface="Wingdings"/>
              </a:rPr>
              <a:t>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72200" y="7707868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sym typeface="Wingdings"/>
              </a:rPr>
              <a:t>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72200" y="7098268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sym typeface="Wingdings"/>
              </a:rPr>
              <a:t>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72200" y="2590800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sym typeface="Wingdings"/>
              </a:rPr>
              <a:t>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72200" y="1992868"/>
            <a:ext cx="38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sym typeface="Wingdings"/>
              </a:rPr>
              <a:t></a:t>
            </a:r>
          </a:p>
        </p:txBody>
      </p:sp>
    </p:spTree>
    <p:extLst>
      <p:ext uri="{BB962C8B-B14F-4D97-AF65-F5344CB8AC3E}">
        <p14:creationId xmlns:p14="http://schemas.microsoft.com/office/powerpoint/2010/main" val="138884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5696</TotalTime>
  <Words>231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Potential Process and Decisions for  Conn. River Watershed Pilot</vt:lpstr>
    </vt:vector>
  </TitlesOfParts>
  <Company>US Fish and Wildlife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Process and Decisions  for Conn. River Watershed Pilot</dc:title>
  <dc:creator>US Fish &amp; Wildlife Service</dc:creator>
  <cp:lastModifiedBy>US Fish &amp; Wildlife Service</cp:lastModifiedBy>
  <cp:revision>18</cp:revision>
  <cp:lastPrinted>2014-03-26T18:01:54Z</cp:lastPrinted>
  <dcterms:created xsi:type="dcterms:W3CDTF">2014-03-21T21:10:19Z</dcterms:created>
  <dcterms:modified xsi:type="dcterms:W3CDTF">2014-03-27T21:11:00Z</dcterms:modified>
</cp:coreProperties>
</file>